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7" r:id="rId2"/>
    <p:sldId id="258" r:id="rId3"/>
    <p:sldId id="260" r:id="rId4"/>
    <p:sldId id="262" r:id="rId5"/>
    <p:sldId id="273" r:id="rId6"/>
    <p:sldId id="261" r:id="rId7"/>
    <p:sldId id="263" r:id="rId8"/>
    <p:sldId id="264" r:id="rId9"/>
    <p:sldId id="265" r:id="rId10"/>
    <p:sldId id="266" r:id="rId11"/>
    <p:sldId id="267" r:id="rId12"/>
    <p:sldId id="268" r:id="rId13"/>
    <p:sldId id="306" r:id="rId14"/>
    <p:sldId id="270" r:id="rId15"/>
    <p:sldId id="271" r:id="rId16"/>
    <p:sldId id="272" r:id="rId17"/>
    <p:sldId id="274" r:id="rId18"/>
    <p:sldId id="269" r:id="rId19"/>
    <p:sldId id="275" r:id="rId20"/>
    <p:sldId id="276" r:id="rId21"/>
    <p:sldId id="277" r:id="rId22"/>
    <p:sldId id="278" r:id="rId23"/>
    <p:sldId id="279" r:id="rId24"/>
    <p:sldId id="294" r:id="rId25"/>
    <p:sldId id="295" r:id="rId26"/>
    <p:sldId id="296" r:id="rId27"/>
    <p:sldId id="297" r:id="rId28"/>
    <p:sldId id="298" r:id="rId29"/>
    <p:sldId id="299" r:id="rId30"/>
    <p:sldId id="300" r:id="rId31"/>
    <p:sldId id="308" r:id="rId32"/>
    <p:sldId id="281" r:id="rId33"/>
    <p:sldId id="282" r:id="rId34"/>
    <p:sldId id="283" r:id="rId35"/>
    <p:sldId id="284" r:id="rId36"/>
    <p:sldId id="285" r:id="rId37"/>
    <p:sldId id="280" r:id="rId38"/>
    <p:sldId id="286" r:id="rId39"/>
    <p:sldId id="287" r:id="rId40"/>
    <p:sldId id="288" r:id="rId41"/>
    <p:sldId id="289" r:id="rId42"/>
    <p:sldId id="291" r:id="rId43"/>
    <p:sldId id="292" r:id="rId44"/>
    <p:sldId id="293" r:id="rId45"/>
    <p:sldId id="301" r:id="rId46"/>
    <p:sldId id="302" r:id="rId47"/>
    <p:sldId id="303" r:id="rId48"/>
    <p:sldId id="304" r:id="rId49"/>
    <p:sldId id="307" r:id="rId50"/>
    <p:sldId id="30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p:scale>
          <a:sx n="77" d="100"/>
          <a:sy n="77" d="100"/>
        </p:scale>
        <p:origin x="912"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54AF60-4AC2-4820-8DDF-69F446CFF80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9D49DF9-15E0-46E7-A725-2968B2B6A25A}">
      <dgm:prSet/>
      <dgm:spPr/>
      <dgm:t>
        <a:bodyPr/>
        <a:lstStyle/>
        <a:p>
          <a:r>
            <a:rPr lang="en-US" dirty="0"/>
            <a:t>NETWORKING</a:t>
          </a:r>
        </a:p>
      </dgm:t>
    </dgm:pt>
    <dgm:pt modelId="{0A053D68-5E86-4A1D-94A5-A012922E0D77}" type="parTrans" cxnId="{50787D5A-D45A-4957-B261-8184F11DF2DF}">
      <dgm:prSet/>
      <dgm:spPr/>
      <dgm:t>
        <a:bodyPr/>
        <a:lstStyle/>
        <a:p>
          <a:endParaRPr lang="en-US"/>
        </a:p>
      </dgm:t>
    </dgm:pt>
    <dgm:pt modelId="{D2297202-577E-4826-AEFF-05C1F5CEE4FF}" type="sibTrans" cxnId="{50787D5A-D45A-4957-B261-8184F11DF2DF}">
      <dgm:prSet/>
      <dgm:spPr/>
      <dgm:t>
        <a:bodyPr/>
        <a:lstStyle/>
        <a:p>
          <a:endParaRPr lang="en-US"/>
        </a:p>
      </dgm:t>
    </dgm:pt>
    <dgm:pt modelId="{C120AA1D-0E41-471C-95E6-82C76A50A27C}">
      <dgm:prSet/>
      <dgm:spPr/>
      <dgm:t>
        <a:bodyPr/>
        <a:lstStyle/>
        <a:p>
          <a:r>
            <a:rPr lang="en-GB" dirty="0"/>
            <a:t>MERGER</a:t>
          </a:r>
          <a:endParaRPr lang="en-US" dirty="0"/>
        </a:p>
      </dgm:t>
    </dgm:pt>
    <dgm:pt modelId="{9448682E-150F-4184-8BF1-AADAAC4B0610}" type="parTrans" cxnId="{BE255848-0437-400A-BED5-805B3495FCFD}">
      <dgm:prSet/>
      <dgm:spPr/>
      <dgm:t>
        <a:bodyPr/>
        <a:lstStyle/>
        <a:p>
          <a:endParaRPr lang="en-US"/>
        </a:p>
      </dgm:t>
    </dgm:pt>
    <dgm:pt modelId="{878FA7C6-C524-4E7D-9FED-F2F6EEAE9F88}" type="sibTrans" cxnId="{BE255848-0437-400A-BED5-805B3495FCFD}">
      <dgm:prSet/>
      <dgm:spPr/>
      <dgm:t>
        <a:bodyPr/>
        <a:lstStyle/>
        <a:p>
          <a:endParaRPr lang="en-US"/>
        </a:p>
      </dgm:t>
    </dgm:pt>
    <dgm:pt modelId="{5B7CA833-397E-4E7C-8D1C-6DF0E8B3BD71}">
      <dgm:prSet/>
      <dgm:spPr/>
      <dgm:t>
        <a:bodyPr/>
        <a:lstStyle/>
        <a:p>
          <a:r>
            <a:rPr lang="en-GB" dirty="0"/>
            <a:t>AGGREGATION OF LLP</a:t>
          </a:r>
          <a:endParaRPr lang="en-US" dirty="0"/>
        </a:p>
      </dgm:t>
    </dgm:pt>
    <dgm:pt modelId="{819E6F4A-E08C-44A8-B490-D8F75DFCC954}" type="parTrans" cxnId="{CC842893-2283-4660-AE6E-A7690FD7C7C7}">
      <dgm:prSet/>
      <dgm:spPr/>
      <dgm:t>
        <a:bodyPr/>
        <a:lstStyle/>
        <a:p>
          <a:endParaRPr lang="en-US"/>
        </a:p>
      </dgm:t>
    </dgm:pt>
    <dgm:pt modelId="{98AA1EC9-9B47-48A8-BA20-F93C79520F93}" type="sibTrans" cxnId="{CC842893-2283-4660-AE6E-A7690FD7C7C7}">
      <dgm:prSet/>
      <dgm:spPr/>
      <dgm:t>
        <a:bodyPr/>
        <a:lstStyle/>
        <a:p>
          <a:endParaRPr lang="en-US"/>
        </a:p>
      </dgm:t>
    </dgm:pt>
    <dgm:pt modelId="{38090397-D4E8-4770-8BCD-3F745CD605FA}">
      <dgm:prSet/>
      <dgm:spPr/>
      <dgm:t>
        <a:bodyPr/>
        <a:lstStyle/>
        <a:p>
          <a:r>
            <a:rPr lang="en-US" dirty="0"/>
            <a:t>NETWORKING WITH FOREIGN FIRM</a:t>
          </a:r>
        </a:p>
      </dgm:t>
    </dgm:pt>
    <dgm:pt modelId="{C9CF9070-5177-4CC4-B584-B382561E4CE8}" type="parTrans" cxnId="{15AF8E7E-5E4D-4BB4-A3AF-D2C14922B452}">
      <dgm:prSet/>
      <dgm:spPr/>
      <dgm:t>
        <a:bodyPr/>
        <a:lstStyle/>
        <a:p>
          <a:endParaRPr lang="en-US"/>
        </a:p>
      </dgm:t>
    </dgm:pt>
    <dgm:pt modelId="{C9243EBD-73D5-4A9E-9663-EB887836D6B2}" type="sibTrans" cxnId="{15AF8E7E-5E4D-4BB4-A3AF-D2C14922B452}">
      <dgm:prSet/>
      <dgm:spPr/>
      <dgm:t>
        <a:bodyPr/>
        <a:lstStyle/>
        <a:p>
          <a:endParaRPr lang="en-US"/>
        </a:p>
      </dgm:t>
    </dgm:pt>
    <dgm:pt modelId="{8FE6268D-7D6B-4EEB-8283-F1A96C00DF2E}">
      <dgm:prSet/>
      <dgm:spPr/>
      <dgm:t>
        <a:bodyPr/>
        <a:lstStyle/>
        <a:p>
          <a:r>
            <a:rPr lang="en-GB" dirty="0"/>
            <a:t>MULTIDISCIPLINARY PRACTICE (MDP) </a:t>
          </a:r>
          <a:endParaRPr lang="en-US" dirty="0"/>
        </a:p>
      </dgm:t>
    </dgm:pt>
    <dgm:pt modelId="{E5F6C213-9D59-479C-8F99-3F5BD769A000}" type="parTrans" cxnId="{A42C9DCC-9BF1-4CF9-ADBB-80F3CB9D7E77}">
      <dgm:prSet/>
      <dgm:spPr/>
      <dgm:t>
        <a:bodyPr/>
        <a:lstStyle/>
        <a:p>
          <a:endParaRPr lang="en-US"/>
        </a:p>
      </dgm:t>
    </dgm:pt>
    <dgm:pt modelId="{65EA62EF-7762-4918-A708-049A82674432}" type="sibTrans" cxnId="{A42C9DCC-9BF1-4CF9-ADBB-80F3CB9D7E77}">
      <dgm:prSet/>
      <dgm:spPr/>
      <dgm:t>
        <a:bodyPr/>
        <a:lstStyle/>
        <a:p>
          <a:endParaRPr lang="en-US"/>
        </a:p>
      </dgm:t>
    </dgm:pt>
    <dgm:pt modelId="{277597E6-0A6D-44E4-BB6C-54C86F577AE0}">
      <dgm:prSet/>
      <dgm:spPr/>
      <dgm:t>
        <a:bodyPr/>
        <a:lstStyle/>
        <a:p>
          <a:r>
            <a:rPr lang="en-GB" dirty="0"/>
            <a:t>COPORATE FORM OF PRACTICE</a:t>
          </a:r>
          <a:endParaRPr lang="en-US" dirty="0"/>
        </a:p>
      </dgm:t>
    </dgm:pt>
    <dgm:pt modelId="{1E61A70D-79F7-4AA9-8F3E-11B0D7DB6033}" type="parTrans" cxnId="{498D4BC1-F773-4EE0-9660-56365C75E822}">
      <dgm:prSet/>
      <dgm:spPr/>
      <dgm:t>
        <a:bodyPr/>
        <a:lstStyle/>
        <a:p>
          <a:endParaRPr lang="en-US"/>
        </a:p>
      </dgm:t>
    </dgm:pt>
    <dgm:pt modelId="{19123EAF-79BC-4D25-9DD1-CEEB7B4ECD67}" type="sibTrans" cxnId="{498D4BC1-F773-4EE0-9660-56365C75E822}">
      <dgm:prSet/>
      <dgm:spPr/>
      <dgm:t>
        <a:bodyPr/>
        <a:lstStyle/>
        <a:p>
          <a:endParaRPr lang="en-US"/>
        </a:p>
      </dgm:t>
    </dgm:pt>
    <dgm:pt modelId="{4E9C7E7A-6D8C-482A-BDF1-9ADA7EFEDD69}" type="pres">
      <dgm:prSet presAssocID="{C554AF60-4AC2-4820-8DDF-69F446CFF80A}" presName="linear" presStyleCnt="0">
        <dgm:presLayoutVars>
          <dgm:dir/>
          <dgm:animLvl val="lvl"/>
          <dgm:resizeHandles val="exact"/>
        </dgm:presLayoutVars>
      </dgm:prSet>
      <dgm:spPr/>
    </dgm:pt>
    <dgm:pt modelId="{4ABB6323-2A3A-40ED-9B75-8648EF38ABD9}" type="pres">
      <dgm:prSet presAssocID="{99D49DF9-15E0-46E7-A725-2968B2B6A25A}" presName="parentLin" presStyleCnt="0"/>
      <dgm:spPr/>
    </dgm:pt>
    <dgm:pt modelId="{A7AE65DA-C4EF-42C9-BFB3-09102E888D97}" type="pres">
      <dgm:prSet presAssocID="{99D49DF9-15E0-46E7-A725-2968B2B6A25A}" presName="parentLeftMargin" presStyleLbl="node1" presStyleIdx="0" presStyleCnt="6"/>
      <dgm:spPr/>
    </dgm:pt>
    <dgm:pt modelId="{D930168E-4C1C-4C7E-BD51-BAF85A8AE04A}" type="pres">
      <dgm:prSet presAssocID="{99D49DF9-15E0-46E7-A725-2968B2B6A25A}" presName="parentText" presStyleLbl="node1" presStyleIdx="0" presStyleCnt="6">
        <dgm:presLayoutVars>
          <dgm:chMax val="0"/>
          <dgm:bulletEnabled val="1"/>
        </dgm:presLayoutVars>
      </dgm:prSet>
      <dgm:spPr/>
    </dgm:pt>
    <dgm:pt modelId="{61FDC8FF-631A-46D4-93AC-5AB41D1E99CD}" type="pres">
      <dgm:prSet presAssocID="{99D49DF9-15E0-46E7-A725-2968B2B6A25A}" presName="negativeSpace" presStyleCnt="0"/>
      <dgm:spPr/>
    </dgm:pt>
    <dgm:pt modelId="{973FE6C6-1E9B-4C61-A566-EA0449F12853}" type="pres">
      <dgm:prSet presAssocID="{99D49DF9-15E0-46E7-A725-2968B2B6A25A}" presName="childText" presStyleLbl="conFgAcc1" presStyleIdx="0" presStyleCnt="6">
        <dgm:presLayoutVars>
          <dgm:bulletEnabled val="1"/>
        </dgm:presLayoutVars>
      </dgm:prSet>
      <dgm:spPr/>
    </dgm:pt>
    <dgm:pt modelId="{056FF0F9-1DC4-49F0-BD73-C181AB23C4CF}" type="pres">
      <dgm:prSet presAssocID="{D2297202-577E-4826-AEFF-05C1F5CEE4FF}" presName="spaceBetweenRectangles" presStyleCnt="0"/>
      <dgm:spPr/>
    </dgm:pt>
    <dgm:pt modelId="{7747E70C-AAF5-4AA0-AC3A-C49559CE3235}" type="pres">
      <dgm:prSet presAssocID="{C120AA1D-0E41-471C-95E6-82C76A50A27C}" presName="parentLin" presStyleCnt="0"/>
      <dgm:spPr/>
    </dgm:pt>
    <dgm:pt modelId="{B8EA97E0-357C-46CA-9667-BE97EB8E4163}" type="pres">
      <dgm:prSet presAssocID="{C120AA1D-0E41-471C-95E6-82C76A50A27C}" presName="parentLeftMargin" presStyleLbl="node1" presStyleIdx="0" presStyleCnt="6"/>
      <dgm:spPr/>
    </dgm:pt>
    <dgm:pt modelId="{114A40C2-3A93-49B2-AF4C-608BC86EFB6A}" type="pres">
      <dgm:prSet presAssocID="{C120AA1D-0E41-471C-95E6-82C76A50A27C}" presName="parentText" presStyleLbl="node1" presStyleIdx="1" presStyleCnt="6">
        <dgm:presLayoutVars>
          <dgm:chMax val="0"/>
          <dgm:bulletEnabled val="1"/>
        </dgm:presLayoutVars>
      </dgm:prSet>
      <dgm:spPr/>
    </dgm:pt>
    <dgm:pt modelId="{6E012463-ADDE-4FD9-997D-C71F3BEB8E0B}" type="pres">
      <dgm:prSet presAssocID="{C120AA1D-0E41-471C-95E6-82C76A50A27C}" presName="negativeSpace" presStyleCnt="0"/>
      <dgm:spPr/>
    </dgm:pt>
    <dgm:pt modelId="{F1D517E4-D9FB-4065-93DF-B2AF4B1CB947}" type="pres">
      <dgm:prSet presAssocID="{C120AA1D-0E41-471C-95E6-82C76A50A27C}" presName="childText" presStyleLbl="conFgAcc1" presStyleIdx="1" presStyleCnt="6">
        <dgm:presLayoutVars>
          <dgm:bulletEnabled val="1"/>
        </dgm:presLayoutVars>
      </dgm:prSet>
      <dgm:spPr/>
    </dgm:pt>
    <dgm:pt modelId="{AB723931-E8E4-494F-89C5-DC13857E6BF8}" type="pres">
      <dgm:prSet presAssocID="{878FA7C6-C524-4E7D-9FED-F2F6EEAE9F88}" presName="spaceBetweenRectangles" presStyleCnt="0"/>
      <dgm:spPr/>
    </dgm:pt>
    <dgm:pt modelId="{74DA13B6-86C0-443B-BF25-B3E7C76A4A58}" type="pres">
      <dgm:prSet presAssocID="{5B7CA833-397E-4E7C-8D1C-6DF0E8B3BD71}" presName="parentLin" presStyleCnt="0"/>
      <dgm:spPr/>
    </dgm:pt>
    <dgm:pt modelId="{15BB28BD-83FE-43AA-A92C-74707E2B2145}" type="pres">
      <dgm:prSet presAssocID="{5B7CA833-397E-4E7C-8D1C-6DF0E8B3BD71}" presName="parentLeftMargin" presStyleLbl="node1" presStyleIdx="1" presStyleCnt="6"/>
      <dgm:spPr/>
    </dgm:pt>
    <dgm:pt modelId="{030F2170-DFB9-442C-A7A1-9AED341625C3}" type="pres">
      <dgm:prSet presAssocID="{5B7CA833-397E-4E7C-8D1C-6DF0E8B3BD71}" presName="parentText" presStyleLbl="node1" presStyleIdx="2" presStyleCnt="6">
        <dgm:presLayoutVars>
          <dgm:chMax val="0"/>
          <dgm:bulletEnabled val="1"/>
        </dgm:presLayoutVars>
      </dgm:prSet>
      <dgm:spPr/>
    </dgm:pt>
    <dgm:pt modelId="{BA896882-D6EB-4D19-805F-9646A764437A}" type="pres">
      <dgm:prSet presAssocID="{5B7CA833-397E-4E7C-8D1C-6DF0E8B3BD71}" presName="negativeSpace" presStyleCnt="0"/>
      <dgm:spPr/>
    </dgm:pt>
    <dgm:pt modelId="{BE0EC662-DDEA-4ECC-9E29-7AF0869CB294}" type="pres">
      <dgm:prSet presAssocID="{5B7CA833-397E-4E7C-8D1C-6DF0E8B3BD71}" presName="childText" presStyleLbl="conFgAcc1" presStyleIdx="2" presStyleCnt="6">
        <dgm:presLayoutVars>
          <dgm:bulletEnabled val="1"/>
        </dgm:presLayoutVars>
      </dgm:prSet>
      <dgm:spPr/>
    </dgm:pt>
    <dgm:pt modelId="{75317DB2-39F6-42B1-B2EF-68F832C8210E}" type="pres">
      <dgm:prSet presAssocID="{98AA1EC9-9B47-48A8-BA20-F93C79520F93}" presName="spaceBetweenRectangles" presStyleCnt="0"/>
      <dgm:spPr/>
    </dgm:pt>
    <dgm:pt modelId="{62FE820D-F048-4C2C-A50A-B9E67BEF777D}" type="pres">
      <dgm:prSet presAssocID="{38090397-D4E8-4770-8BCD-3F745CD605FA}" presName="parentLin" presStyleCnt="0"/>
      <dgm:spPr/>
    </dgm:pt>
    <dgm:pt modelId="{071E9441-9400-47EC-8BF0-97A4BF980FA2}" type="pres">
      <dgm:prSet presAssocID="{38090397-D4E8-4770-8BCD-3F745CD605FA}" presName="parentLeftMargin" presStyleLbl="node1" presStyleIdx="2" presStyleCnt="6"/>
      <dgm:spPr/>
    </dgm:pt>
    <dgm:pt modelId="{379F3678-EFB4-4DE0-8648-8314C53CB2B3}" type="pres">
      <dgm:prSet presAssocID="{38090397-D4E8-4770-8BCD-3F745CD605FA}" presName="parentText" presStyleLbl="node1" presStyleIdx="3" presStyleCnt="6">
        <dgm:presLayoutVars>
          <dgm:chMax val="0"/>
          <dgm:bulletEnabled val="1"/>
        </dgm:presLayoutVars>
      </dgm:prSet>
      <dgm:spPr/>
    </dgm:pt>
    <dgm:pt modelId="{2ADE6D74-0D69-4702-B126-BB8B6BFC6DF4}" type="pres">
      <dgm:prSet presAssocID="{38090397-D4E8-4770-8BCD-3F745CD605FA}" presName="negativeSpace" presStyleCnt="0"/>
      <dgm:spPr/>
    </dgm:pt>
    <dgm:pt modelId="{1FC95014-1034-4FF5-914E-E185E31CD848}" type="pres">
      <dgm:prSet presAssocID="{38090397-D4E8-4770-8BCD-3F745CD605FA}" presName="childText" presStyleLbl="conFgAcc1" presStyleIdx="3" presStyleCnt="6">
        <dgm:presLayoutVars>
          <dgm:bulletEnabled val="1"/>
        </dgm:presLayoutVars>
      </dgm:prSet>
      <dgm:spPr/>
    </dgm:pt>
    <dgm:pt modelId="{CEC43303-B8A8-48DD-AFE0-8409B7A48543}" type="pres">
      <dgm:prSet presAssocID="{C9243EBD-73D5-4A9E-9663-EB887836D6B2}" presName="spaceBetweenRectangles" presStyleCnt="0"/>
      <dgm:spPr/>
    </dgm:pt>
    <dgm:pt modelId="{5E9CFA45-612D-4227-A669-273A19E146AE}" type="pres">
      <dgm:prSet presAssocID="{8FE6268D-7D6B-4EEB-8283-F1A96C00DF2E}" presName="parentLin" presStyleCnt="0"/>
      <dgm:spPr/>
    </dgm:pt>
    <dgm:pt modelId="{6309FDBE-E72B-457E-8D56-EFEC410233E0}" type="pres">
      <dgm:prSet presAssocID="{8FE6268D-7D6B-4EEB-8283-F1A96C00DF2E}" presName="parentLeftMargin" presStyleLbl="node1" presStyleIdx="3" presStyleCnt="6"/>
      <dgm:spPr/>
    </dgm:pt>
    <dgm:pt modelId="{6E3875B0-5604-4C89-9E11-C41BE95F93DA}" type="pres">
      <dgm:prSet presAssocID="{8FE6268D-7D6B-4EEB-8283-F1A96C00DF2E}" presName="parentText" presStyleLbl="node1" presStyleIdx="4" presStyleCnt="6">
        <dgm:presLayoutVars>
          <dgm:chMax val="0"/>
          <dgm:bulletEnabled val="1"/>
        </dgm:presLayoutVars>
      </dgm:prSet>
      <dgm:spPr/>
    </dgm:pt>
    <dgm:pt modelId="{03234C2E-43A3-4038-BAD7-B0FF84F21095}" type="pres">
      <dgm:prSet presAssocID="{8FE6268D-7D6B-4EEB-8283-F1A96C00DF2E}" presName="negativeSpace" presStyleCnt="0"/>
      <dgm:spPr/>
    </dgm:pt>
    <dgm:pt modelId="{BE896068-F301-47A2-8FE7-A09A390FAB3D}" type="pres">
      <dgm:prSet presAssocID="{8FE6268D-7D6B-4EEB-8283-F1A96C00DF2E}" presName="childText" presStyleLbl="conFgAcc1" presStyleIdx="4" presStyleCnt="6">
        <dgm:presLayoutVars>
          <dgm:bulletEnabled val="1"/>
        </dgm:presLayoutVars>
      </dgm:prSet>
      <dgm:spPr/>
    </dgm:pt>
    <dgm:pt modelId="{EF9CC0A8-F074-4C26-B333-4E239C5976CF}" type="pres">
      <dgm:prSet presAssocID="{65EA62EF-7762-4918-A708-049A82674432}" presName="spaceBetweenRectangles" presStyleCnt="0"/>
      <dgm:spPr/>
    </dgm:pt>
    <dgm:pt modelId="{CAD5D786-48CB-459D-9ED4-E2B5A9879879}" type="pres">
      <dgm:prSet presAssocID="{277597E6-0A6D-44E4-BB6C-54C86F577AE0}" presName="parentLin" presStyleCnt="0"/>
      <dgm:spPr/>
    </dgm:pt>
    <dgm:pt modelId="{A8AD9109-CC46-47AD-8A6E-EE0058E60E0A}" type="pres">
      <dgm:prSet presAssocID="{277597E6-0A6D-44E4-BB6C-54C86F577AE0}" presName="parentLeftMargin" presStyleLbl="node1" presStyleIdx="4" presStyleCnt="6"/>
      <dgm:spPr/>
    </dgm:pt>
    <dgm:pt modelId="{2EE28C89-D9AA-49FC-A83C-C2CD1DA0CC2F}" type="pres">
      <dgm:prSet presAssocID="{277597E6-0A6D-44E4-BB6C-54C86F577AE0}" presName="parentText" presStyleLbl="node1" presStyleIdx="5" presStyleCnt="6">
        <dgm:presLayoutVars>
          <dgm:chMax val="0"/>
          <dgm:bulletEnabled val="1"/>
        </dgm:presLayoutVars>
      </dgm:prSet>
      <dgm:spPr/>
    </dgm:pt>
    <dgm:pt modelId="{A5121783-5E56-45EB-AC8B-F940815888DE}" type="pres">
      <dgm:prSet presAssocID="{277597E6-0A6D-44E4-BB6C-54C86F577AE0}" presName="negativeSpace" presStyleCnt="0"/>
      <dgm:spPr/>
    </dgm:pt>
    <dgm:pt modelId="{E5F1230D-27B6-471E-B662-232871409734}" type="pres">
      <dgm:prSet presAssocID="{277597E6-0A6D-44E4-BB6C-54C86F577AE0}" presName="childText" presStyleLbl="conFgAcc1" presStyleIdx="5" presStyleCnt="6">
        <dgm:presLayoutVars>
          <dgm:bulletEnabled val="1"/>
        </dgm:presLayoutVars>
      </dgm:prSet>
      <dgm:spPr/>
    </dgm:pt>
  </dgm:ptLst>
  <dgm:cxnLst>
    <dgm:cxn modelId="{6FA23011-E559-49AC-A323-836CBE5B0308}" type="presOf" srcId="{38090397-D4E8-4770-8BCD-3F745CD605FA}" destId="{379F3678-EFB4-4DE0-8648-8314C53CB2B3}" srcOrd="1" destOrd="0" presId="urn:microsoft.com/office/officeart/2005/8/layout/list1"/>
    <dgm:cxn modelId="{62009E22-76E3-4F39-8CFE-A7C2667E3B0B}" type="presOf" srcId="{277597E6-0A6D-44E4-BB6C-54C86F577AE0}" destId="{2EE28C89-D9AA-49FC-A83C-C2CD1DA0CC2F}" srcOrd="1" destOrd="0" presId="urn:microsoft.com/office/officeart/2005/8/layout/list1"/>
    <dgm:cxn modelId="{F0820661-EB49-4C84-873E-5D06968C7EE7}" type="presOf" srcId="{8FE6268D-7D6B-4EEB-8283-F1A96C00DF2E}" destId="{6E3875B0-5604-4C89-9E11-C41BE95F93DA}" srcOrd="1" destOrd="0" presId="urn:microsoft.com/office/officeart/2005/8/layout/list1"/>
    <dgm:cxn modelId="{23059662-B644-4CDB-9FB3-9666BF93E934}" type="presOf" srcId="{C120AA1D-0E41-471C-95E6-82C76A50A27C}" destId="{B8EA97E0-357C-46CA-9667-BE97EB8E4163}" srcOrd="0" destOrd="0" presId="urn:microsoft.com/office/officeart/2005/8/layout/list1"/>
    <dgm:cxn modelId="{BE255848-0437-400A-BED5-805B3495FCFD}" srcId="{C554AF60-4AC2-4820-8DDF-69F446CFF80A}" destId="{C120AA1D-0E41-471C-95E6-82C76A50A27C}" srcOrd="1" destOrd="0" parTransId="{9448682E-150F-4184-8BF1-AADAAC4B0610}" sibTransId="{878FA7C6-C524-4E7D-9FED-F2F6EEAE9F88}"/>
    <dgm:cxn modelId="{0B9F1A52-1BBD-40C6-8295-00078B67CE24}" type="presOf" srcId="{38090397-D4E8-4770-8BCD-3F745CD605FA}" destId="{071E9441-9400-47EC-8BF0-97A4BF980FA2}" srcOrd="0" destOrd="0" presId="urn:microsoft.com/office/officeart/2005/8/layout/list1"/>
    <dgm:cxn modelId="{50787D5A-D45A-4957-B261-8184F11DF2DF}" srcId="{C554AF60-4AC2-4820-8DDF-69F446CFF80A}" destId="{99D49DF9-15E0-46E7-A725-2968B2B6A25A}" srcOrd="0" destOrd="0" parTransId="{0A053D68-5E86-4A1D-94A5-A012922E0D77}" sibTransId="{D2297202-577E-4826-AEFF-05C1F5CEE4FF}"/>
    <dgm:cxn modelId="{A4D3467C-3002-42FC-9AE8-C7F4FA7D2543}" type="presOf" srcId="{99D49DF9-15E0-46E7-A725-2968B2B6A25A}" destId="{A7AE65DA-C4EF-42C9-BFB3-09102E888D97}" srcOrd="0" destOrd="0" presId="urn:microsoft.com/office/officeart/2005/8/layout/list1"/>
    <dgm:cxn modelId="{15AF8E7E-5E4D-4BB4-A3AF-D2C14922B452}" srcId="{C554AF60-4AC2-4820-8DDF-69F446CFF80A}" destId="{38090397-D4E8-4770-8BCD-3F745CD605FA}" srcOrd="3" destOrd="0" parTransId="{C9CF9070-5177-4CC4-B584-B382561E4CE8}" sibTransId="{C9243EBD-73D5-4A9E-9663-EB887836D6B2}"/>
    <dgm:cxn modelId="{34D05686-74BE-4ED9-88A9-B2176CF402DE}" type="presOf" srcId="{99D49DF9-15E0-46E7-A725-2968B2B6A25A}" destId="{D930168E-4C1C-4C7E-BD51-BAF85A8AE04A}" srcOrd="1" destOrd="0" presId="urn:microsoft.com/office/officeart/2005/8/layout/list1"/>
    <dgm:cxn modelId="{CC842893-2283-4660-AE6E-A7690FD7C7C7}" srcId="{C554AF60-4AC2-4820-8DDF-69F446CFF80A}" destId="{5B7CA833-397E-4E7C-8D1C-6DF0E8B3BD71}" srcOrd="2" destOrd="0" parTransId="{819E6F4A-E08C-44A8-B490-D8F75DFCC954}" sibTransId="{98AA1EC9-9B47-48A8-BA20-F93C79520F93}"/>
    <dgm:cxn modelId="{05A12A94-3A9C-4F80-953F-A3409F77EFF7}" type="presOf" srcId="{277597E6-0A6D-44E4-BB6C-54C86F577AE0}" destId="{A8AD9109-CC46-47AD-8A6E-EE0058E60E0A}" srcOrd="0" destOrd="0" presId="urn:microsoft.com/office/officeart/2005/8/layout/list1"/>
    <dgm:cxn modelId="{26C15B98-19F6-4B1C-9246-B88F1A7B8B3F}" type="presOf" srcId="{5B7CA833-397E-4E7C-8D1C-6DF0E8B3BD71}" destId="{030F2170-DFB9-442C-A7A1-9AED341625C3}" srcOrd="1" destOrd="0" presId="urn:microsoft.com/office/officeart/2005/8/layout/list1"/>
    <dgm:cxn modelId="{7EE1ACAA-75F4-4DE7-B02D-EA3DDFC10815}" type="presOf" srcId="{C554AF60-4AC2-4820-8DDF-69F446CFF80A}" destId="{4E9C7E7A-6D8C-482A-BDF1-9ADA7EFEDD69}" srcOrd="0" destOrd="0" presId="urn:microsoft.com/office/officeart/2005/8/layout/list1"/>
    <dgm:cxn modelId="{E83569B1-5F2F-4EF7-AC75-B6B771F603D2}" type="presOf" srcId="{C120AA1D-0E41-471C-95E6-82C76A50A27C}" destId="{114A40C2-3A93-49B2-AF4C-608BC86EFB6A}" srcOrd="1" destOrd="0" presId="urn:microsoft.com/office/officeart/2005/8/layout/list1"/>
    <dgm:cxn modelId="{498D4BC1-F773-4EE0-9660-56365C75E822}" srcId="{C554AF60-4AC2-4820-8DDF-69F446CFF80A}" destId="{277597E6-0A6D-44E4-BB6C-54C86F577AE0}" srcOrd="5" destOrd="0" parTransId="{1E61A70D-79F7-4AA9-8F3E-11B0D7DB6033}" sibTransId="{19123EAF-79BC-4D25-9DD1-CEEB7B4ECD67}"/>
    <dgm:cxn modelId="{A42C9DCC-9BF1-4CF9-ADBB-80F3CB9D7E77}" srcId="{C554AF60-4AC2-4820-8DDF-69F446CFF80A}" destId="{8FE6268D-7D6B-4EEB-8283-F1A96C00DF2E}" srcOrd="4" destOrd="0" parTransId="{E5F6C213-9D59-479C-8F99-3F5BD769A000}" sibTransId="{65EA62EF-7762-4918-A708-049A82674432}"/>
    <dgm:cxn modelId="{0BC1C2D9-EFC1-4402-9727-1F50E89B57F3}" type="presOf" srcId="{5B7CA833-397E-4E7C-8D1C-6DF0E8B3BD71}" destId="{15BB28BD-83FE-43AA-A92C-74707E2B2145}" srcOrd="0" destOrd="0" presId="urn:microsoft.com/office/officeart/2005/8/layout/list1"/>
    <dgm:cxn modelId="{DFAA48EA-1F14-48A6-9F92-9755370A824C}" type="presOf" srcId="{8FE6268D-7D6B-4EEB-8283-F1A96C00DF2E}" destId="{6309FDBE-E72B-457E-8D56-EFEC410233E0}" srcOrd="0" destOrd="0" presId="urn:microsoft.com/office/officeart/2005/8/layout/list1"/>
    <dgm:cxn modelId="{22985825-F598-427D-AFE8-D97741B773B1}" type="presParOf" srcId="{4E9C7E7A-6D8C-482A-BDF1-9ADA7EFEDD69}" destId="{4ABB6323-2A3A-40ED-9B75-8648EF38ABD9}" srcOrd="0" destOrd="0" presId="urn:microsoft.com/office/officeart/2005/8/layout/list1"/>
    <dgm:cxn modelId="{73AA7277-4429-4BAC-A5A8-FBBA3D0D3B5B}" type="presParOf" srcId="{4ABB6323-2A3A-40ED-9B75-8648EF38ABD9}" destId="{A7AE65DA-C4EF-42C9-BFB3-09102E888D97}" srcOrd="0" destOrd="0" presId="urn:microsoft.com/office/officeart/2005/8/layout/list1"/>
    <dgm:cxn modelId="{2A3DEA3E-5F90-4216-976C-E568C09813D6}" type="presParOf" srcId="{4ABB6323-2A3A-40ED-9B75-8648EF38ABD9}" destId="{D930168E-4C1C-4C7E-BD51-BAF85A8AE04A}" srcOrd="1" destOrd="0" presId="urn:microsoft.com/office/officeart/2005/8/layout/list1"/>
    <dgm:cxn modelId="{EB469187-C9A3-4B7A-B0D1-81C9F5A2186B}" type="presParOf" srcId="{4E9C7E7A-6D8C-482A-BDF1-9ADA7EFEDD69}" destId="{61FDC8FF-631A-46D4-93AC-5AB41D1E99CD}" srcOrd="1" destOrd="0" presId="urn:microsoft.com/office/officeart/2005/8/layout/list1"/>
    <dgm:cxn modelId="{03828703-7948-4B11-BCD5-A51C60431885}" type="presParOf" srcId="{4E9C7E7A-6D8C-482A-BDF1-9ADA7EFEDD69}" destId="{973FE6C6-1E9B-4C61-A566-EA0449F12853}" srcOrd="2" destOrd="0" presId="urn:microsoft.com/office/officeart/2005/8/layout/list1"/>
    <dgm:cxn modelId="{34ED3535-339E-480B-B358-2F617F69F14C}" type="presParOf" srcId="{4E9C7E7A-6D8C-482A-BDF1-9ADA7EFEDD69}" destId="{056FF0F9-1DC4-49F0-BD73-C181AB23C4CF}" srcOrd="3" destOrd="0" presId="urn:microsoft.com/office/officeart/2005/8/layout/list1"/>
    <dgm:cxn modelId="{879C3015-A168-49E1-8ECD-604250543EA0}" type="presParOf" srcId="{4E9C7E7A-6D8C-482A-BDF1-9ADA7EFEDD69}" destId="{7747E70C-AAF5-4AA0-AC3A-C49559CE3235}" srcOrd="4" destOrd="0" presId="urn:microsoft.com/office/officeart/2005/8/layout/list1"/>
    <dgm:cxn modelId="{6F4030F4-4283-42DB-B2AE-F97146766A94}" type="presParOf" srcId="{7747E70C-AAF5-4AA0-AC3A-C49559CE3235}" destId="{B8EA97E0-357C-46CA-9667-BE97EB8E4163}" srcOrd="0" destOrd="0" presId="urn:microsoft.com/office/officeart/2005/8/layout/list1"/>
    <dgm:cxn modelId="{4092A40A-CEE1-4E6B-B8D2-0868B79FFD9E}" type="presParOf" srcId="{7747E70C-AAF5-4AA0-AC3A-C49559CE3235}" destId="{114A40C2-3A93-49B2-AF4C-608BC86EFB6A}" srcOrd="1" destOrd="0" presId="urn:microsoft.com/office/officeart/2005/8/layout/list1"/>
    <dgm:cxn modelId="{01E73BAC-D34A-4297-9A4D-F5187F8CBA96}" type="presParOf" srcId="{4E9C7E7A-6D8C-482A-BDF1-9ADA7EFEDD69}" destId="{6E012463-ADDE-4FD9-997D-C71F3BEB8E0B}" srcOrd="5" destOrd="0" presId="urn:microsoft.com/office/officeart/2005/8/layout/list1"/>
    <dgm:cxn modelId="{7F72D96F-7759-4C05-9177-4F39605800A2}" type="presParOf" srcId="{4E9C7E7A-6D8C-482A-BDF1-9ADA7EFEDD69}" destId="{F1D517E4-D9FB-4065-93DF-B2AF4B1CB947}" srcOrd="6" destOrd="0" presId="urn:microsoft.com/office/officeart/2005/8/layout/list1"/>
    <dgm:cxn modelId="{F1A69250-4256-4B0B-B39F-4349D282E902}" type="presParOf" srcId="{4E9C7E7A-6D8C-482A-BDF1-9ADA7EFEDD69}" destId="{AB723931-E8E4-494F-89C5-DC13857E6BF8}" srcOrd="7" destOrd="0" presId="urn:microsoft.com/office/officeart/2005/8/layout/list1"/>
    <dgm:cxn modelId="{9CC51260-3EAE-4E5B-A940-144C0F48CCCE}" type="presParOf" srcId="{4E9C7E7A-6D8C-482A-BDF1-9ADA7EFEDD69}" destId="{74DA13B6-86C0-443B-BF25-B3E7C76A4A58}" srcOrd="8" destOrd="0" presId="urn:microsoft.com/office/officeart/2005/8/layout/list1"/>
    <dgm:cxn modelId="{600FDEB7-C2B5-4B0C-8476-9589AD6611D7}" type="presParOf" srcId="{74DA13B6-86C0-443B-BF25-B3E7C76A4A58}" destId="{15BB28BD-83FE-43AA-A92C-74707E2B2145}" srcOrd="0" destOrd="0" presId="urn:microsoft.com/office/officeart/2005/8/layout/list1"/>
    <dgm:cxn modelId="{3F5A8EDF-202F-45C4-8F05-0942E7D43B27}" type="presParOf" srcId="{74DA13B6-86C0-443B-BF25-B3E7C76A4A58}" destId="{030F2170-DFB9-442C-A7A1-9AED341625C3}" srcOrd="1" destOrd="0" presId="urn:microsoft.com/office/officeart/2005/8/layout/list1"/>
    <dgm:cxn modelId="{A37FC8F3-7E5F-4CC5-B412-4925E8959C9A}" type="presParOf" srcId="{4E9C7E7A-6D8C-482A-BDF1-9ADA7EFEDD69}" destId="{BA896882-D6EB-4D19-805F-9646A764437A}" srcOrd="9" destOrd="0" presId="urn:microsoft.com/office/officeart/2005/8/layout/list1"/>
    <dgm:cxn modelId="{88F85D7A-9AF7-4500-8A4B-BA68AC8E23C6}" type="presParOf" srcId="{4E9C7E7A-6D8C-482A-BDF1-9ADA7EFEDD69}" destId="{BE0EC662-DDEA-4ECC-9E29-7AF0869CB294}" srcOrd="10" destOrd="0" presId="urn:microsoft.com/office/officeart/2005/8/layout/list1"/>
    <dgm:cxn modelId="{0E337AD1-1367-4F8E-96FB-4C736F063E9E}" type="presParOf" srcId="{4E9C7E7A-6D8C-482A-BDF1-9ADA7EFEDD69}" destId="{75317DB2-39F6-42B1-B2EF-68F832C8210E}" srcOrd="11" destOrd="0" presId="urn:microsoft.com/office/officeart/2005/8/layout/list1"/>
    <dgm:cxn modelId="{9FE6D134-9AB5-4426-A94E-FDCEA32F6DAC}" type="presParOf" srcId="{4E9C7E7A-6D8C-482A-BDF1-9ADA7EFEDD69}" destId="{62FE820D-F048-4C2C-A50A-B9E67BEF777D}" srcOrd="12" destOrd="0" presId="urn:microsoft.com/office/officeart/2005/8/layout/list1"/>
    <dgm:cxn modelId="{E108D27A-B7F6-4C37-B999-E5E02AD2EB60}" type="presParOf" srcId="{62FE820D-F048-4C2C-A50A-B9E67BEF777D}" destId="{071E9441-9400-47EC-8BF0-97A4BF980FA2}" srcOrd="0" destOrd="0" presId="urn:microsoft.com/office/officeart/2005/8/layout/list1"/>
    <dgm:cxn modelId="{25C2206D-B7DF-41CF-B8E2-EFA497EBCEED}" type="presParOf" srcId="{62FE820D-F048-4C2C-A50A-B9E67BEF777D}" destId="{379F3678-EFB4-4DE0-8648-8314C53CB2B3}" srcOrd="1" destOrd="0" presId="urn:microsoft.com/office/officeart/2005/8/layout/list1"/>
    <dgm:cxn modelId="{2E658C27-8ECA-4D5D-9BBE-A63D5470DB18}" type="presParOf" srcId="{4E9C7E7A-6D8C-482A-BDF1-9ADA7EFEDD69}" destId="{2ADE6D74-0D69-4702-B126-BB8B6BFC6DF4}" srcOrd="13" destOrd="0" presId="urn:microsoft.com/office/officeart/2005/8/layout/list1"/>
    <dgm:cxn modelId="{9FFAD4A9-036A-4338-8A22-50AF721968AF}" type="presParOf" srcId="{4E9C7E7A-6D8C-482A-BDF1-9ADA7EFEDD69}" destId="{1FC95014-1034-4FF5-914E-E185E31CD848}" srcOrd="14" destOrd="0" presId="urn:microsoft.com/office/officeart/2005/8/layout/list1"/>
    <dgm:cxn modelId="{A2DC4C0C-2041-41EA-9EB6-BC6F5E91AD24}" type="presParOf" srcId="{4E9C7E7A-6D8C-482A-BDF1-9ADA7EFEDD69}" destId="{CEC43303-B8A8-48DD-AFE0-8409B7A48543}" srcOrd="15" destOrd="0" presId="urn:microsoft.com/office/officeart/2005/8/layout/list1"/>
    <dgm:cxn modelId="{C524D1E3-EF0F-4925-8A59-79EA28CC0199}" type="presParOf" srcId="{4E9C7E7A-6D8C-482A-BDF1-9ADA7EFEDD69}" destId="{5E9CFA45-612D-4227-A669-273A19E146AE}" srcOrd="16" destOrd="0" presId="urn:microsoft.com/office/officeart/2005/8/layout/list1"/>
    <dgm:cxn modelId="{94262360-0DAF-4035-B147-A8647137BCF6}" type="presParOf" srcId="{5E9CFA45-612D-4227-A669-273A19E146AE}" destId="{6309FDBE-E72B-457E-8D56-EFEC410233E0}" srcOrd="0" destOrd="0" presId="urn:microsoft.com/office/officeart/2005/8/layout/list1"/>
    <dgm:cxn modelId="{11964AF7-9D09-4EC2-924F-BD0E4E527DD2}" type="presParOf" srcId="{5E9CFA45-612D-4227-A669-273A19E146AE}" destId="{6E3875B0-5604-4C89-9E11-C41BE95F93DA}" srcOrd="1" destOrd="0" presId="urn:microsoft.com/office/officeart/2005/8/layout/list1"/>
    <dgm:cxn modelId="{C2D9D020-90BB-4A3F-9121-04B1E7ACD288}" type="presParOf" srcId="{4E9C7E7A-6D8C-482A-BDF1-9ADA7EFEDD69}" destId="{03234C2E-43A3-4038-BAD7-B0FF84F21095}" srcOrd="17" destOrd="0" presId="urn:microsoft.com/office/officeart/2005/8/layout/list1"/>
    <dgm:cxn modelId="{D9188AB1-C151-4187-BC2C-9D5B24D3B78B}" type="presParOf" srcId="{4E9C7E7A-6D8C-482A-BDF1-9ADA7EFEDD69}" destId="{BE896068-F301-47A2-8FE7-A09A390FAB3D}" srcOrd="18" destOrd="0" presId="urn:microsoft.com/office/officeart/2005/8/layout/list1"/>
    <dgm:cxn modelId="{B78C4B43-B7C3-4E65-A381-ACF568719463}" type="presParOf" srcId="{4E9C7E7A-6D8C-482A-BDF1-9ADA7EFEDD69}" destId="{EF9CC0A8-F074-4C26-B333-4E239C5976CF}" srcOrd="19" destOrd="0" presId="urn:microsoft.com/office/officeart/2005/8/layout/list1"/>
    <dgm:cxn modelId="{918F3C9D-F05D-4B3B-8A2E-5031C23298A8}" type="presParOf" srcId="{4E9C7E7A-6D8C-482A-BDF1-9ADA7EFEDD69}" destId="{CAD5D786-48CB-459D-9ED4-E2B5A9879879}" srcOrd="20" destOrd="0" presId="urn:microsoft.com/office/officeart/2005/8/layout/list1"/>
    <dgm:cxn modelId="{B25688BE-ACAF-486A-A2A8-A7AF69351057}" type="presParOf" srcId="{CAD5D786-48CB-459D-9ED4-E2B5A9879879}" destId="{A8AD9109-CC46-47AD-8A6E-EE0058E60E0A}" srcOrd="0" destOrd="0" presId="urn:microsoft.com/office/officeart/2005/8/layout/list1"/>
    <dgm:cxn modelId="{5467C8F1-0EA1-4E64-9949-66A81BB61AB7}" type="presParOf" srcId="{CAD5D786-48CB-459D-9ED4-E2B5A9879879}" destId="{2EE28C89-D9AA-49FC-A83C-C2CD1DA0CC2F}" srcOrd="1" destOrd="0" presId="urn:microsoft.com/office/officeart/2005/8/layout/list1"/>
    <dgm:cxn modelId="{43946C92-37D7-4535-8825-343DBBA0AE0A}" type="presParOf" srcId="{4E9C7E7A-6D8C-482A-BDF1-9ADA7EFEDD69}" destId="{A5121783-5E56-45EB-AC8B-F940815888DE}" srcOrd="21" destOrd="0" presId="urn:microsoft.com/office/officeart/2005/8/layout/list1"/>
    <dgm:cxn modelId="{126BB7AA-8476-4397-9F08-12E6CF09CD78}" type="presParOf" srcId="{4E9C7E7A-6D8C-482A-BDF1-9ADA7EFEDD69}" destId="{E5F1230D-27B6-471E-B662-232871409734}"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3FE6C6-1E9B-4C61-A566-EA0449F12853}">
      <dsp:nvSpPr>
        <dsp:cNvPr id="0" name=""/>
        <dsp:cNvSpPr/>
      </dsp:nvSpPr>
      <dsp:spPr>
        <a:xfrm>
          <a:off x="0" y="498563"/>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30168E-4C1C-4C7E-BD51-BAF85A8AE04A}">
      <dsp:nvSpPr>
        <dsp:cNvPr id="0" name=""/>
        <dsp:cNvSpPr/>
      </dsp:nvSpPr>
      <dsp:spPr>
        <a:xfrm>
          <a:off x="313182" y="218123"/>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US" sz="1900" kern="1200"/>
            <a:t>NETWORKING</a:t>
          </a:r>
        </a:p>
      </dsp:txBody>
      <dsp:txXfrm>
        <a:off x="340562" y="245503"/>
        <a:ext cx="4329788" cy="506120"/>
      </dsp:txXfrm>
    </dsp:sp>
    <dsp:sp modelId="{F1D517E4-D9FB-4065-93DF-B2AF4B1CB947}">
      <dsp:nvSpPr>
        <dsp:cNvPr id="0" name=""/>
        <dsp:cNvSpPr/>
      </dsp:nvSpPr>
      <dsp:spPr>
        <a:xfrm>
          <a:off x="0" y="1360404"/>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4A40C2-3A93-49B2-AF4C-608BC86EFB6A}">
      <dsp:nvSpPr>
        <dsp:cNvPr id="0" name=""/>
        <dsp:cNvSpPr/>
      </dsp:nvSpPr>
      <dsp:spPr>
        <a:xfrm>
          <a:off x="313182" y="1079964"/>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GB" sz="1900" kern="1200"/>
            <a:t>MERGER</a:t>
          </a:r>
          <a:endParaRPr lang="en-US" sz="1900" kern="1200"/>
        </a:p>
      </dsp:txBody>
      <dsp:txXfrm>
        <a:off x="340562" y="1107344"/>
        <a:ext cx="4329788" cy="506120"/>
      </dsp:txXfrm>
    </dsp:sp>
    <dsp:sp modelId="{BE0EC662-DDEA-4ECC-9E29-7AF0869CB294}">
      <dsp:nvSpPr>
        <dsp:cNvPr id="0" name=""/>
        <dsp:cNvSpPr/>
      </dsp:nvSpPr>
      <dsp:spPr>
        <a:xfrm>
          <a:off x="0" y="2222244"/>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0F2170-DFB9-442C-A7A1-9AED341625C3}">
      <dsp:nvSpPr>
        <dsp:cNvPr id="0" name=""/>
        <dsp:cNvSpPr/>
      </dsp:nvSpPr>
      <dsp:spPr>
        <a:xfrm>
          <a:off x="313182" y="1941804"/>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GB" sz="1900" kern="1200" dirty="0"/>
            <a:t>AGGREGATION OF LLP</a:t>
          </a:r>
          <a:endParaRPr lang="en-US" sz="1900" kern="1200" dirty="0"/>
        </a:p>
      </dsp:txBody>
      <dsp:txXfrm>
        <a:off x="340562" y="1969184"/>
        <a:ext cx="4329788" cy="506120"/>
      </dsp:txXfrm>
    </dsp:sp>
    <dsp:sp modelId="{1FC95014-1034-4FF5-914E-E185E31CD848}">
      <dsp:nvSpPr>
        <dsp:cNvPr id="0" name=""/>
        <dsp:cNvSpPr/>
      </dsp:nvSpPr>
      <dsp:spPr>
        <a:xfrm>
          <a:off x="0" y="3084084"/>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9F3678-EFB4-4DE0-8648-8314C53CB2B3}">
      <dsp:nvSpPr>
        <dsp:cNvPr id="0" name=""/>
        <dsp:cNvSpPr/>
      </dsp:nvSpPr>
      <dsp:spPr>
        <a:xfrm>
          <a:off x="313182" y="2803644"/>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US" sz="1900" kern="1200" dirty="0"/>
            <a:t>NETWORKING WITH FOREIGN FIRM</a:t>
          </a:r>
        </a:p>
      </dsp:txBody>
      <dsp:txXfrm>
        <a:off x="340562" y="2831024"/>
        <a:ext cx="4329788" cy="506120"/>
      </dsp:txXfrm>
    </dsp:sp>
    <dsp:sp modelId="{BE896068-F301-47A2-8FE7-A09A390FAB3D}">
      <dsp:nvSpPr>
        <dsp:cNvPr id="0" name=""/>
        <dsp:cNvSpPr/>
      </dsp:nvSpPr>
      <dsp:spPr>
        <a:xfrm>
          <a:off x="0" y="3945924"/>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3875B0-5604-4C89-9E11-C41BE95F93DA}">
      <dsp:nvSpPr>
        <dsp:cNvPr id="0" name=""/>
        <dsp:cNvSpPr/>
      </dsp:nvSpPr>
      <dsp:spPr>
        <a:xfrm>
          <a:off x="313182" y="3665484"/>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GB" sz="1900" kern="1200" dirty="0"/>
            <a:t>MULTIDISCIPLINARY PRACTICE (MDP) </a:t>
          </a:r>
          <a:endParaRPr lang="en-US" sz="1900" kern="1200" dirty="0"/>
        </a:p>
      </dsp:txBody>
      <dsp:txXfrm>
        <a:off x="340562" y="3692864"/>
        <a:ext cx="4329788" cy="506120"/>
      </dsp:txXfrm>
    </dsp:sp>
    <dsp:sp modelId="{E5F1230D-27B6-471E-B662-232871409734}">
      <dsp:nvSpPr>
        <dsp:cNvPr id="0" name=""/>
        <dsp:cNvSpPr/>
      </dsp:nvSpPr>
      <dsp:spPr>
        <a:xfrm>
          <a:off x="0" y="4807763"/>
          <a:ext cx="6263640" cy="4788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28C89-D9AA-49FC-A83C-C2CD1DA0CC2F}">
      <dsp:nvSpPr>
        <dsp:cNvPr id="0" name=""/>
        <dsp:cNvSpPr/>
      </dsp:nvSpPr>
      <dsp:spPr>
        <a:xfrm>
          <a:off x="313182" y="4527323"/>
          <a:ext cx="4384548" cy="5608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725" tIns="0" rIns="165725" bIns="0" numCol="1" spcCol="1270" anchor="ctr" anchorCtr="0">
          <a:noAutofit/>
        </a:bodyPr>
        <a:lstStyle/>
        <a:p>
          <a:pPr marL="0" lvl="0" indent="0" algn="l" defTabSz="844550">
            <a:lnSpc>
              <a:spcPct val="90000"/>
            </a:lnSpc>
            <a:spcBef>
              <a:spcPct val="0"/>
            </a:spcBef>
            <a:spcAft>
              <a:spcPct val="35000"/>
            </a:spcAft>
            <a:buNone/>
          </a:pPr>
          <a:r>
            <a:rPr lang="en-GB" sz="1900" kern="1200" dirty="0"/>
            <a:t>COPORATE FORM OF PRACTICE</a:t>
          </a:r>
          <a:endParaRPr lang="en-US" sz="1900" kern="1200" dirty="0"/>
        </a:p>
      </dsp:txBody>
      <dsp:txXfrm>
        <a:off x="340562" y="4554703"/>
        <a:ext cx="4329788"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3DEDDE-8191-4D38-AF94-6627D60AB8FC}" type="datetimeFigureOut">
              <a:rPr lang="en-GB" smtClean="0"/>
              <a:t>21/04/2026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8C6CE0-C056-4599-B88F-41D129A884E2}" type="slidenum">
              <a:rPr lang="en-GB" smtClean="0"/>
              <a:t>‹#›</a:t>
            </a:fld>
            <a:endParaRPr lang="en-GB" dirty="0"/>
          </a:p>
        </p:txBody>
      </p:sp>
    </p:spTree>
    <p:extLst>
      <p:ext uri="{BB962C8B-B14F-4D97-AF65-F5344CB8AC3E}">
        <p14:creationId xmlns:p14="http://schemas.microsoft.com/office/powerpoint/2010/main" val="2744397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dirty="0"/>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8C6CE0-C056-4599-B88F-41D129A884E2}" type="slidenum">
              <a:rPr lang="en-GB" smtClean="0"/>
              <a:t>11</a:t>
            </a:fld>
            <a:endParaRPr lang="en-GB" dirty="0"/>
          </a:p>
        </p:txBody>
      </p:sp>
    </p:spTree>
    <p:extLst>
      <p:ext uri="{BB962C8B-B14F-4D97-AF65-F5344CB8AC3E}">
        <p14:creationId xmlns:p14="http://schemas.microsoft.com/office/powerpoint/2010/main" val="1537125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dirty="0"/>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8C6CE0-C056-4599-B88F-41D129A884E2}" type="slidenum">
              <a:rPr lang="en-GB" smtClean="0"/>
              <a:t>49</a:t>
            </a:fld>
            <a:endParaRPr lang="en-GB" dirty="0"/>
          </a:p>
        </p:txBody>
      </p:sp>
    </p:spTree>
    <p:extLst>
      <p:ext uri="{BB962C8B-B14F-4D97-AF65-F5344CB8AC3E}">
        <p14:creationId xmlns:p14="http://schemas.microsoft.com/office/powerpoint/2010/main" val="107658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F2DD3-0CB7-6E2F-887D-E2F18E5795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C4E95BA-1F39-5D44-EEDB-9FF7F37BA9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04FD4B8-5281-9F9A-C72C-629932B7C3AE}"/>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7552AC5D-54E3-FCC2-8F7A-779B4DC3E79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99F7D3B-85CE-A2A8-E829-639D225D4B19}"/>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162858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2753F-F628-406E-5E62-24C8B477357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A3D094C-AA7C-2E02-628F-15BC5CD477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FDAC4D-89BB-E211-EC68-A72F0E9B491D}"/>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BB6F452B-5610-B9D5-3F1E-8D9488D052E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7474D1-A6AE-15BA-13E3-13454DA3C08A}"/>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374906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4631E7-4AB2-5E2D-903C-20E99E3B003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E95296-60C7-FDB0-84C3-F1354E7CDD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E1296FD-D7B4-5312-53EC-ECF9C97E07D0}"/>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F671E92E-4277-68FD-9FBC-F36B856D2098}"/>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9F79D6C-D52B-D7D4-BD42-D9CA5B450082}"/>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382718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D44D3-BA4D-D66B-DE7B-D7D3E9B5B8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5F17F9-C9B0-F724-023B-8E079814D51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24842B-461A-71CF-0243-F91B0BEA3A55}"/>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648123C7-F11F-87CB-1C82-CD7C96C6601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6B9C7B-C7DE-73E9-AD00-F7A03A1C5D10}"/>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252567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9CE1B-BF14-5F60-D478-785891D1CF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D9BD1DA-862A-E901-45C6-D8008365B7D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7620EB-9EC0-A934-5342-924F0054C57D}"/>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DA0BA145-EBF9-3869-29D8-B75C5D0DE23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4F5046E-9D81-A50B-6C3A-A48BC2E6C0E2}"/>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3617603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9125-B92C-4EE8-8D6C-177C70C3F61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38ABCD6-B66B-D367-8A6E-7A51A8B35B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601D1BC-FBC6-1ED3-0853-FE7F003F35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59E2647-3D8C-4F45-4F0E-3255C7CDC4BD}"/>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6" name="Footer Placeholder 5">
            <a:extLst>
              <a:ext uri="{FF2B5EF4-FFF2-40B4-BE49-F238E27FC236}">
                <a16:creationId xmlns:a16="http://schemas.microsoft.com/office/drawing/2014/main" id="{3AD85C7C-6813-90DA-7EDD-D9A18681709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CEE51EF-4198-CCB6-EAE3-3F631F3A87C9}"/>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929703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B25AD-5023-0B1B-5325-227EF9821EF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EA60276-19B3-2703-F4CD-B4BEA16AF9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1DFA1B-01C0-9FDA-F4B6-D4804ACA89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17FF893-263D-5A27-390C-15F9116100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9115D3-6F76-0D96-8D2D-B7D1394F56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A8B2619-F316-80BB-6E40-94FC531716F4}"/>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8" name="Footer Placeholder 7">
            <a:extLst>
              <a:ext uri="{FF2B5EF4-FFF2-40B4-BE49-F238E27FC236}">
                <a16:creationId xmlns:a16="http://schemas.microsoft.com/office/drawing/2014/main" id="{C948621B-3DD8-6772-A313-2D968665232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77582E8F-1EDD-C156-1F16-A04373C4DFA4}"/>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649709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28F24-4A76-161C-2BC2-D37A0F3F8D1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A2006F3-9C6B-23AA-6F1A-B7A004975278}"/>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4" name="Footer Placeholder 3">
            <a:extLst>
              <a:ext uri="{FF2B5EF4-FFF2-40B4-BE49-F238E27FC236}">
                <a16:creationId xmlns:a16="http://schemas.microsoft.com/office/drawing/2014/main" id="{95A6EEC5-B5C2-B97B-394B-CF1B30C037CA}"/>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381B67DC-3336-24C5-0A47-E04626068FD7}"/>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088942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515F51-00BE-84EB-99E2-DCB25CEBC915}"/>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3" name="Footer Placeholder 2">
            <a:extLst>
              <a:ext uri="{FF2B5EF4-FFF2-40B4-BE49-F238E27FC236}">
                <a16:creationId xmlns:a16="http://schemas.microsoft.com/office/drawing/2014/main" id="{B629354B-DB61-1175-44C6-9E4A2BE728CD}"/>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61A5F3C-85FD-121C-C803-64012F1A1D75}"/>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1481904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10D93-8BC1-EEE9-4FDC-C2054C946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AB97D60-C937-CF7F-6416-93B8EF68E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04AD3CB-D8B8-E1DB-4B6E-FBAD08F676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855CB0-9F4F-9AC6-B2DA-05E156A7E87C}"/>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6" name="Footer Placeholder 5">
            <a:extLst>
              <a:ext uri="{FF2B5EF4-FFF2-40B4-BE49-F238E27FC236}">
                <a16:creationId xmlns:a16="http://schemas.microsoft.com/office/drawing/2014/main" id="{D1DAEC43-E360-4294-4623-2B9566277F3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F3433F4-14A1-AAEE-2DBE-C580DAA4A0C5}"/>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2587385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69F7F-A132-BF43-FFA1-AE3C5C3E55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5F8FBC9-30E1-B69A-8843-20F9A3ECEF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79AD085-76B4-EA1C-AB1B-9F745ECE2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A0B073-458F-5CAF-8451-148EF534F4B3}"/>
              </a:ext>
            </a:extLst>
          </p:cNvPr>
          <p:cNvSpPr>
            <a:spLocks noGrp="1"/>
          </p:cNvSpPr>
          <p:nvPr>
            <p:ph type="dt" sz="half" idx="10"/>
          </p:nvPr>
        </p:nvSpPr>
        <p:spPr/>
        <p:txBody>
          <a:bodyPr/>
          <a:lstStyle/>
          <a:p>
            <a:fld id="{4BE33E9E-F1B6-4F4A-97C8-C34CA401DCD6}" type="datetimeFigureOut">
              <a:rPr lang="en-GB" smtClean="0"/>
              <a:t>21/04/2026</a:t>
            </a:fld>
            <a:endParaRPr lang="en-GB" dirty="0"/>
          </a:p>
        </p:txBody>
      </p:sp>
      <p:sp>
        <p:nvSpPr>
          <p:cNvPr id="6" name="Footer Placeholder 5">
            <a:extLst>
              <a:ext uri="{FF2B5EF4-FFF2-40B4-BE49-F238E27FC236}">
                <a16:creationId xmlns:a16="http://schemas.microsoft.com/office/drawing/2014/main" id="{BF67A1D3-CAAF-AC64-45E6-15F79A1E6CD5}"/>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3F67057-DA15-39B4-1CEE-DCA9153DEB3D}"/>
              </a:ext>
            </a:extLst>
          </p:cNvPr>
          <p:cNvSpPr>
            <a:spLocks noGrp="1"/>
          </p:cNvSpPr>
          <p:nvPr>
            <p:ph type="sldNum" sz="quarter" idx="12"/>
          </p:nvPr>
        </p:nvSpPr>
        <p:spPr/>
        <p:txBody>
          <a:bodyPr/>
          <a:lstStyle/>
          <a:p>
            <a:fld id="{2E80FA25-A6C7-4921-A291-CC14868231AB}" type="slidenum">
              <a:rPr lang="en-GB" smtClean="0"/>
              <a:t>‹#›</a:t>
            </a:fld>
            <a:endParaRPr lang="en-GB" dirty="0"/>
          </a:p>
        </p:txBody>
      </p:sp>
    </p:spTree>
    <p:extLst>
      <p:ext uri="{BB962C8B-B14F-4D97-AF65-F5344CB8AC3E}">
        <p14:creationId xmlns:p14="http://schemas.microsoft.com/office/powerpoint/2010/main" val="38199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B22075-98B2-8CCA-9E42-E200AB65DD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6C77090-CB6C-F4F0-9AA0-EBEDE57EDF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C1C378-789F-8B69-8734-6144419AC3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E33E9E-F1B6-4F4A-97C8-C34CA401DCD6}" type="datetimeFigureOut">
              <a:rPr lang="en-GB" smtClean="0"/>
              <a:t>21/04/2026</a:t>
            </a:fld>
            <a:endParaRPr lang="en-GB" dirty="0"/>
          </a:p>
        </p:txBody>
      </p:sp>
      <p:sp>
        <p:nvSpPr>
          <p:cNvPr id="5" name="Footer Placeholder 4">
            <a:extLst>
              <a:ext uri="{FF2B5EF4-FFF2-40B4-BE49-F238E27FC236}">
                <a16:creationId xmlns:a16="http://schemas.microsoft.com/office/drawing/2014/main" id="{47210D5B-B87F-BA70-EDFE-655644C4F3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D82D3DA8-525C-A753-7CED-804268522B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E80FA25-A6C7-4921-A291-CC14868231AB}" type="slidenum">
              <a:rPr lang="en-GB" smtClean="0"/>
              <a:t>‹#›</a:t>
            </a:fld>
            <a:endParaRPr lang="en-GB" dirty="0"/>
          </a:p>
        </p:txBody>
      </p:sp>
    </p:spTree>
    <p:extLst>
      <p:ext uri="{BB962C8B-B14F-4D97-AF65-F5344CB8AC3E}">
        <p14:creationId xmlns:p14="http://schemas.microsoft.com/office/powerpoint/2010/main" val="308766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D073016-B734-483B-8953-5BADEE1451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8600" y="0"/>
            <a:ext cx="8157458" cy="6858000"/>
          </a:xfrm>
          <a:prstGeom prst="rect">
            <a:avLst/>
          </a:prstGeom>
          <a:gradFill>
            <a:gsLst>
              <a:gs pos="2000">
                <a:schemeClr val="accent1"/>
              </a:gs>
              <a:gs pos="78000">
                <a:schemeClr val="accent1">
                  <a:lumMod val="50000"/>
                </a:schemeClr>
              </a:gs>
              <a:gs pos="100000">
                <a:srgbClr val="000000">
                  <a:alpha val="85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a16="http://schemas.microsoft.com/office/drawing/2014/main" id="{90A7EAB6-59D3-4325-8DE6-E0CA4009CE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4537" y="1839884"/>
            <a:ext cx="8157460" cy="5017687"/>
          </a:xfrm>
          <a:prstGeom prst="rect">
            <a:avLst/>
          </a:prstGeom>
          <a:gradFill>
            <a:gsLst>
              <a:gs pos="0">
                <a:schemeClr val="accent1">
                  <a:lumMod val="60000"/>
                  <a:lumOff val="40000"/>
                  <a:alpha val="30000"/>
                </a:schemeClr>
              </a:gs>
              <a:gs pos="100000">
                <a:srgbClr val="000000">
                  <a:alpha val="4400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63179" y="-33131"/>
            <a:ext cx="6857999" cy="6923403"/>
          </a:xfrm>
          <a:prstGeom prst="rect">
            <a:avLst/>
          </a:prstGeom>
          <a:gradFill>
            <a:gsLst>
              <a:gs pos="56000">
                <a:schemeClr val="accent1">
                  <a:lumMod val="60000"/>
                  <a:lumOff val="40000"/>
                  <a:alpha val="0"/>
                </a:schemeClr>
              </a:gs>
              <a:gs pos="100000">
                <a:schemeClr val="accent1"/>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object 9">
            <a:extLst>
              <a:ext uri="{FF2B5EF4-FFF2-40B4-BE49-F238E27FC236}">
                <a16:creationId xmlns:a16="http://schemas.microsoft.com/office/drawing/2014/main" id="{AB1B6FDB-650C-DF62-AB09-FBBF05393CD4}"/>
              </a:ext>
            </a:extLst>
          </p:cNvPr>
          <p:cNvGrpSpPr/>
          <p:nvPr/>
        </p:nvGrpSpPr>
        <p:grpSpPr>
          <a:xfrm>
            <a:off x="538172" y="2514600"/>
            <a:ext cx="7151782" cy="2763845"/>
            <a:chOff x="733044" y="2089404"/>
            <a:chExt cx="6699884" cy="2496820"/>
          </a:xfrm>
        </p:grpSpPr>
        <p:sp>
          <p:nvSpPr>
            <p:cNvPr id="28" name="object 10">
              <a:extLst>
                <a:ext uri="{FF2B5EF4-FFF2-40B4-BE49-F238E27FC236}">
                  <a16:creationId xmlns:a16="http://schemas.microsoft.com/office/drawing/2014/main" id="{B0D36FC4-43DA-0995-08E3-1E47746A40AD}"/>
                </a:ext>
              </a:extLst>
            </p:cNvPr>
            <p:cNvSpPr/>
            <p:nvPr/>
          </p:nvSpPr>
          <p:spPr>
            <a:xfrm>
              <a:off x="755904" y="2089404"/>
              <a:ext cx="5340350" cy="1176655"/>
            </a:xfrm>
            <a:custGeom>
              <a:avLst/>
              <a:gdLst/>
              <a:ahLst/>
              <a:cxnLst/>
              <a:rect l="l" t="t" r="r" b="b"/>
              <a:pathLst>
                <a:path w="5340350" h="1176654">
                  <a:moveTo>
                    <a:pt x="4751832" y="0"/>
                  </a:moveTo>
                  <a:lnTo>
                    <a:pt x="0" y="0"/>
                  </a:lnTo>
                  <a:lnTo>
                    <a:pt x="0" y="1176528"/>
                  </a:lnTo>
                  <a:lnTo>
                    <a:pt x="4751832" y="1176528"/>
                  </a:lnTo>
                  <a:lnTo>
                    <a:pt x="5340096" y="588263"/>
                  </a:lnTo>
                  <a:lnTo>
                    <a:pt x="4751832" y="0"/>
                  </a:lnTo>
                  <a:close/>
                </a:path>
              </a:pathLst>
            </a:custGeom>
            <a:solidFill>
              <a:srgbClr val="FFFFFF"/>
            </a:solidFill>
          </p:spPr>
          <p:txBody>
            <a:bodyPr wrap="square" lIns="0" tIns="0" rIns="0" bIns="0" rtlCol="0"/>
            <a:lstStyle/>
            <a:p>
              <a:endParaRPr dirty="0"/>
            </a:p>
          </p:txBody>
        </p:sp>
        <p:sp>
          <p:nvSpPr>
            <p:cNvPr id="29" name="object 11">
              <a:extLst>
                <a:ext uri="{FF2B5EF4-FFF2-40B4-BE49-F238E27FC236}">
                  <a16:creationId xmlns:a16="http://schemas.microsoft.com/office/drawing/2014/main" id="{0525FD2B-1E4F-4BA4-58F5-65C36E337A79}"/>
                </a:ext>
              </a:extLst>
            </p:cNvPr>
            <p:cNvSpPr/>
            <p:nvPr/>
          </p:nvSpPr>
          <p:spPr>
            <a:xfrm>
              <a:off x="755904" y="2089404"/>
              <a:ext cx="5340350" cy="1176655"/>
            </a:xfrm>
            <a:custGeom>
              <a:avLst/>
              <a:gdLst/>
              <a:ahLst/>
              <a:cxnLst/>
              <a:rect l="l" t="t" r="r" b="b"/>
              <a:pathLst>
                <a:path w="5340350" h="1176654">
                  <a:moveTo>
                    <a:pt x="0" y="0"/>
                  </a:moveTo>
                  <a:lnTo>
                    <a:pt x="4751832" y="0"/>
                  </a:lnTo>
                  <a:lnTo>
                    <a:pt x="5340096" y="588263"/>
                  </a:lnTo>
                  <a:lnTo>
                    <a:pt x="4751832" y="1176528"/>
                  </a:lnTo>
                  <a:lnTo>
                    <a:pt x="0" y="1176528"/>
                  </a:lnTo>
                  <a:lnTo>
                    <a:pt x="0" y="0"/>
                  </a:lnTo>
                  <a:close/>
                </a:path>
              </a:pathLst>
            </a:custGeom>
            <a:ln w="12700">
              <a:solidFill>
                <a:srgbClr val="58AAF1"/>
              </a:solidFill>
            </a:ln>
          </p:spPr>
          <p:txBody>
            <a:bodyPr wrap="square" lIns="0" tIns="0" rIns="0" bIns="0" rtlCol="0"/>
            <a:lstStyle/>
            <a:p>
              <a:endParaRPr dirty="0"/>
            </a:p>
          </p:txBody>
        </p:sp>
        <p:sp>
          <p:nvSpPr>
            <p:cNvPr id="30" name="object 12">
              <a:extLst>
                <a:ext uri="{FF2B5EF4-FFF2-40B4-BE49-F238E27FC236}">
                  <a16:creationId xmlns:a16="http://schemas.microsoft.com/office/drawing/2014/main" id="{8CAF99C5-CAA9-5446-BC4E-02960BA94A66}"/>
                </a:ext>
              </a:extLst>
            </p:cNvPr>
            <p:cNvSpPr/>
            <p:nvPr/>
          </p:nvSpPr>
          <p:spPr>
            <a:xfrm>
              <a:off x="733044" y="3483864"/>
              <a:ext cx="6699884" cy="1102360"/>
            </a:xfrm>
            <a:custGeom>
              <a:avLst/>
              <a:gdLst/>
              <a:ahLst/>
              <a:cxnLst/>
              <a:rect l="l" t="t" r="r" b="b"/>
              <a:pathLst>
                <a:path w="6699884" h="1102360">
                  <a:moveTo>
                    <a:pt x="6148578" y="0"/>
                  </a:moveTo>
                  <a:lnTo>
                    <a:pt x="0" y="0"/>
                  </a:lnTo>
                  <a:lnTo>
                    <a:pt x="0" y="1101852"/>
                  </a:lnTo>
                  <a:lnTo>
                    <a:pt x="6148578" y="1101852"/>
                  </a:lnTo>
                  <a:lnTo>
                    <a:pt x="6699504" y="550926"/>
                  </a:lnTo>
                  <a:lnTo>
                    <a:pt x="6148578" y="0"/>
                  </a:lnTo>
                  <a:close/>
                </a:path>
              </a:pathLst>
            </a:custGeom>
            <a:solidFill>
              <a:srgbClr val="FFFFFF"/>
            </a:solidFill>
          </p:spPr>
          <p:txBody>
            <a:bodyPr wrap="square" lIns="0" tIns="0" rIns="0" bIns="0" rtlCol="0"/>
            <a:lstStyle/>
            <a:p>
              <a:endParaRPr dirty="0"/>
            </a:p>
          </p:txBody>
        </p:sp>
        <p:sp>
          <p:nvSpPr>
            <p:cNvPr id="31" name="object 13">
              <a:extLst>
                <a:ext uri="{FF2B5EF4-FFF2-40B4-BE49-F238E27FC236}">
                  <a16:creationId xmlns:a16="http://schemas.microsoft.com/office/drawing/2014/main" id="{BC5951B8-CC9B-853D-435A-727D2D51893D}"/>
                </a:ext>
              </a:extLst>
            </p:cNvPr>
            <p:cNvSpPr/>
            <p:nvPr/>
          </p:nvSpPr>
          <p:spPr>
            <a:xfrm>
              <a:off x="733044" y="3483864"/>
              <a:ext cx="6699884" cy="1102360"/>
            </a:xfrm>
            <a:custGeom>
              <a:avLst/>
              <a:gdLst/>
              <a:ahLst/>
              <a:cxnLst/>
              <a:rect l="l" t="t" r="r" b="b"/>
              <a:pathLst>
                <a:path w="6699884" h="1102360">
                  <a:moveTo>
                    <a:pt x="0" y="0"/>
                  </a:moveTo>
                  <a:lnTo>
                    <a:pt x="6148578" y="0"/>
                  </a:lnTo>
                  <a:lnTo>
                    <a:pt x="6699504" y="550926"/>
                  </a:lnTo>
                  <a:lnTo>
                    <a:pt x="6148578" y="1101852"/>
                  </a:lnTo>
                  <a:lnTo>
                    <a:pt x="0" y="1101852"/>
                  </a:lnTo>
                  <a:lnTo>
                    <a:pt x="0" y="0"/>
                  </a:lnTo>
                  <a:close/>
                </a:path>
              </a:pathLst>
            </a:custGeom>
            <a:ln w="12700">
              <a:solidFill>
                <a:srgbClr val="58AAF1"/>
              </a:solidFill>
            </a:ln>
          </p:spPr>
          <p:txBody>
            <a:bodyPr wrap="square" lIns="0" tIns="0" rIns="0" bIns="0" rtlCol="0"/>
            <a:lstStyle/>
            <a:p>
              <a:endParaRPr dirty="0"/>
            </a:p>
          </p:txBody>
        </p:sp>
      </p:grpSp>
      <p:sp>
        <p:nvSpPr>
          <p:cNvPr id="33" name="object 10">
            <a:extLst>
              <a:ext uri="{FF2B5EF4-FFF2-40B4-BE49-F238E27FC236}">
                <a16:creationId xmlns:a16="http://schemas.microsoft.com/office/drawing/2014/main" id="{51A0022E-37C4-2135-EE11-C431E01DC165}"/>
              </a:ext>
            </a:extLst>
          </p:cNvPr>
          <p:cNvSpPr/>
          <p:nvPr/>
        </p:nvSpPr>
        <p:spPr>
          <a:xfrm>
            <a:off x="538172" y="389745"/>
            <a:ext cx="9235415" cy="1452066"/>
          </a:xfrm>
          <a:custGeom>
            <a:avLst/>
            <a:gdLst/>
            <a:ahLst/>
            <a:cxnLst/>
            <a:rect l="l" t="t" r="r" b="b"/>
            <a:pathLst>
              <a:path w="5340350" h="1176654">
                <a:moveTo>
                  <a:pt x="4751832" y="0"/>
                </a:moveTo>
                <a:lnTo>
                  <a:pt x="0" y="0"/>
                </a:lnTo>
                <a:lnTo>
                  <a:pt x="0" y="1176528"/>
                </a:lnTo>
                <a:lnTo>
                  <a:pt x="4751832" y="1176528"/>
                </a:lnTo>
                <a:lnTo>
                  <a:pt x="5340096" y="588263"/>
                </a:lnTo>
                <a:lnTo>
                  <a:pt x="4751832" y="0"/>
                </a:lnTo>
                <a:close/>
              </a:path>
            </a:pathLst>
          </a:custGeom>
          <a:solidFill>
            <a:srgbClr val="FFFFFF"/>
          </a:solidFill>
          <a:ln>
            <a:solidFill>
              <a:schemeClr val="accent1">
                <a:lumMod val="60000"/>
                <a:lumOff val="40000"/>
              </a:schemeClr>
            </a:solidFill>
          </a:ln>
        </p:spPr>
        <p:txBody>
          <a:bodyPr wrap="square" lIns="0" tIns="0" rIns="0" bIns="0" rtlCol="0"/>
          <a:lstStyle/>
          <a:p>
            <a:pPr>
              <a:spcAft>
                <a:spcPts val="600"/>
              </a:spcAft>
            </a:pPr>
            <a:r>
              <a:rPr lang="en-GB" dirty="0"/>
              <a:t>                                                                </a:t>
            </a:r>
            <a:r>
              <a:rPr lang="en-GB" b="1" dirty="0"/>
              <a:t> </a:t>
            </a:r>
            <a:br>
              <a:rPr lang="en-GB" b="1" dirty="0"/>
            </a:br>
            <a:r>
              <a:rPr lang="en-GB" b="1" dirty="0"/>
              <a:t>                                                              </a:t>
            </a:r>
            <a:r>
              <a:rPr lang="en-GB" sz="3200" b="1" dirty="0">
                <a:solidFill>
                  <a:schemeClr val="accent1">
                    <a:lumMod val="75000"/>
                  </a:schemeClr>
                </a:solidFill>
              </a:rPr>
              <a:t>NETWOKING</a:t>
            </a:r>
            <a:br>
              <a:rPr lang="en-GB" sz="3200" b="1" dirty="0">
                <a:solidFill>
                  <a:schemeClr val="accent1">
                    <a:lumMod val="75000"/>
                  </a:schemeClr>
                </a:solidFill>
              </a:rPr>
            </a:br>
            <a:r>
              <a:rPr lang="en-GB" sz="3200" b="1" dirty="0">
                <a:solidFill>
                  <a:schemeClr val="accent1">
                    <a:lumMod val="75000"/>
                  </a:schemeClr>
                </a:solidFill>
              </a:rPr>
              <a:t>            IN CAPACITY BUILDING FOR CA FIRM </a:t>
            </a:r>
          </a:p>
        </p:txBody>
      </p:sp>
      <p:sp>
        <p:nvSpPr>
          <p:cNvPr id="39" name="TextBox 38">
            <a:extLst>
              <a:ext uri="{FF2B5EF4-FFF2-40B4-BE49-F238E27FC236}">
                <a16:creationId xmlns:a16="http://schemas.microsoft.com/office/drawing/2014/main" id="{28CD222B-E538-407A-4782-500AFC38AA86}"/>
              </a:ext>
            </a:extLst>
          </p:cNvPr>
          <p:cNvSpPr txBox="1"/>
          <p:nvPr/>
        </p:nvSpPr>
        <p:spPr>
          <a:xfrm>
            <a:off x="526391" y="2645619"/>
            <a:ext cx="6363195" cy="1015663"/>
          </a:xfrm>
          <a:prstGeom prst="rect">
            <a:avLst/>
          </a:prstGeom>
          <a:noFill/>
        </p:spPr>
        <p:txBody>
          <a:bodyPr wrap="square">
            <a:spAutoFit/>
          </a:bodyPr>
          <a:lstStyle/>
          <a:p>
            <a:pPr marL="72390">
              <a:lnSpc>
                <a:spcPct val="100000"/>
              </a:lnSpc>
              <a:spcBef>
                <a:spcPts val="105"/>
              </a:spcBef>
            </a:pPr>
            <a:r>
              <a:rPr lang="en-GB" sz="2000" b="1" spc="-10" dirty="0">
                <a:solidFill>
                  <a:srgbClr val="112F52"/>
                </a:solidFill>
                <a:latin typeface="Calibri"/>
                <a:cs typeface="Calibri"/>
              </a:rPr>
              <a:t>Presented</a:t>
            </a:r>
            <a:r>
              <a:rPr lang="en-GB" sz="2000" b="1" spc="-55" dirty="0">
                <a:solidFill>
                  <a:srgbClr val="112F52"/>
                </a:solidFill>
                <a:latin typeface="Calibri"/>
                <a:cs typeface="Calibri"/>
              </a:rPr>
              <a:t> </a:t>
            </a:r>
            <a:r>
              <a:rPr lang="en-GB" sz="2000" b="1" spc="-25" dirty="0">
                <a:solidFill>
                  <a:srgbClr val="112F52"/>
                </a:solidFill>
                <a:latin typeface="Calibri"/>
                <a:cs typeface="Calibri"/>
              </a:rPr>
              <a:t>by:</a:t>
            </a:r>
            <a:endParaRPr lang="en-GB" sz="2000" dirty="0">
              <a:latin typeface="Calibri"/>
              <a:cs typeface="Calibri"/>
            </a:endParaRPr>
          </a:p>
          <a:p>
            <a:pPr marL="72390" marR="17780">
              <a:lnSpc>
                <a:spcPct val="100000"/>
              </a:lnSpc>
            </a:pPr>
            <a:r>
              <a:rPr lang="en-GB" sz="2000" b="1" dirty="0">
                <a:solidFill>
                  <a:srgbClr val="112F52"/>
                </a:solidFill>
                <a:latin typeface="Calibri"/>
                <a:cs typeface="Calibri"/>
              </a:rPr>
              <a:t>CA.</a:t>
            </a:r>
            <a:r>
              <a:rPr lang="en-GB" sz="2000" b="1" spc="-25" dirty="0">
                <a:solidFill>
                  <a:srgbClr val="112F52"/>
                </a:solidFill>
                <a:latin typeface="Calibri"/>
                <a:cs typeface="Calibri"/>
              </a:rPr>
              <a:t> Umesh Chand Goyal</a:t>
            </a:r>
            <a:br>
              <a:rPr lang="en-GB" sz="2000" b="1" spc="-10" dirty="0">
                <a:solidFill>
                  <a:srgbClr val="112F52"/>
                </a:solidFill>
                <a:latin typeface="Calibri"/>
                <a:cs typeface="Calibri"/>
              </a:rPr>
            </a:br>
            <a:r>
              <a:rPr lang="en-GB" sz="2000" b="1" spc="-10" dirty="0">
                <a:solidFill>
                  <a:srgbClr val="112F52"/>
                </a:solidFill>
                <a:latin typeface="Calibri"/>
                <a:cs typeface="Calibri"/>
              </a:rPr>
              <a:t>B</a:t>
            </a:r>
            <a:r>
              <a:rPr lang="en-GB" sz="2000" b="1" dirty="0">
                <a:solidFill>
                  <a:srgbClr val="112F52"/>
                </a:solidFill>
                <a:latin typeface="Calibri"/>
                <a:cs typeface="Calibri"/>
              </a:rPr>
              <a:t>.COM,</a:t>
            </a:r>
            <a:r>
              <a:rPr lang="en-GB" sz="2000" b="1" spc="-55" dirty="0">
                <a:solidFill>
                  <a:srgbClr val="112F52"/>
                </a:solidFill>
                <a:latin typeface="Calibri"/>
                <a:cs typeface="Calibri"/>
              </a:rPr>
              <a:t> </a:t>
            </a:r>
            <a:r>
              <a:rPr lang="en-GB" sz="2000" b="1" dirty="0">
                <a:solidFill>
                  <a:srgbClr val="112F52"/>
                </a:solidFill>
                <a:latin typeface="Calibri"/>
                <a:cs typeface="Calibri"/>
              </a:rPr>
              <a:t>FCA,</a:t>
            </a:r>
            <a:r>
              <a:rPr lang="en-GB" sz="2000" b="1" spc="-70" dirty="0">
                <a:solidFill>
                  <a:srgbClr val="112F52"/>
                </a:solidFill>
                <a:latin typeface="Calibri"/>
                <a:cs typeface="Calibri"/>
              </a:rPr>
              <a:t> CPA (USA), </a:t>
            </a:r>
            <a:r>
              <a:rPr lang="en-GB" sz="2000" b="1" spc="-10" dirty="0">
                <a:solidFill>
                  <a:srgbClr val="112F52"/>
                </a:solidFill>
                <a:latin typeface="Calibri"/>
                <a:cs typeface="Calibri"/>
              </a:rPr>
              <a:t>IFRS(ICAI)</a:t>
            </a:r>
            <a:endParaRPr lang="en-GB" sz="2000" dirty="0">
              <a:latin typeface="Calibri"/>
              <a:cs typeface="Calibri"/>
            </a:endParaRPr>
          </a:p>
        </p:txBody>
      </p:sp>
      <p:sp>
        <p:nvSpPr>
          <p:cNvPr id="43" name="TextBox 42">
            <a:extLst>
              <a:ext uri="{FF2B5EF4-FFF2-40B4-BE49-F238E27FC236}">
                <a16:creationId xmlns:a16="http://schemas.microsoft.com/office/drawing/2014/main" id="{79EDA9CE-5649-4983-F470-E1D723850841}"/>
              </a:ext>
            </a:extLst>
          </p:cNvPr>
          <p:cNvSpPr txBox="1"/>
          <p:nvPr/>
        </p:nvSpPr>
        <p:spPr>
          <a:xfrm>
            <a:off x="562574" y="4414935"/>
            <a:ext cx="6098458" cy="707886"/>
          </a:xfrm>
          <a:prstGeom prst="rect">
            <a:avLst/>
          </a:prstGeom>
          <a:noFill/>
        </p:spPr>
        <p:txBody>
          <a:bodyPr wrap="square">
            <a:spAutoFit/>
          </a:bodyPr>
          <a:lstStyle/>
          <a:p>
            <a:pPr marL="72390"/>
            <a:r>
              <a:rPr lang="en-US" sz="2000" b="1" spc="-10" dirty="0">
                <a:solidFill>
                  <a:srgbClr val="112F52"/>
                </a:solidFill>
                <a:latin typeface="Calibri"/>
                <a:cs typeface="Calibri"/>
              </a:rPr>
              <a:t>18th April 2026</a:t>
            </a:r>
            <a:br>
              <a:rPr lang="en-US" sz="2000" b="1" spc="-10" dirty="0">
                <a:solidFill>
                  <a:srgbClr val="112F52"/>
                </a:solidFill>
                <a:latin typeface="Calibri"/>
                <a:cs typeface="Calibri"/>
              </a:rPr>
            </a:br>
            <a:r>
              <a:rPr lang="en-US" sz="2000" b="1" spc="-10" dirty="0">
                <a:solidFill>
                  <a:srgbClr val="112F52"/>
                </a:solidFill>
                <a:latin typeface="Calibri"/>
                <a:cs typeface="Calibri"/>
              </a:rPr>
              <a:t>Gurugram Branch of ICAI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94F40-3A42-CDA6-8E96-C78C227F21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65A890-331C-40EB-85DD-27D7277BD42D}"/>
              </a:ext>
            </a:extLst>
          </p:cNvPr>
          <p:cNvSpPr>
            <a:spLocks noGrp="1"/>
          </p:cNvSpPr>
          <p:nvPr>
            <p:ph type="title"/>
          </p:nvPr>
        </p:nvSpPr>
        <p:spPr>
          <a:xfrm>
            <a:off x="838200" y="0"/>
            <a:ext cx="10515600" cy="1325563"/>
          </a:xfrm>
        </p:spPr>
        <p:txBody>
          <a:bodyPr/>
          <a:lstStyle/>
          <a:p>
            <a:r>
              <a:rPr lang="en-GB" b="1" cap="small" dirty="0">
                <a:solidFill>
                  <a:srgbClr val="083762"/>
                </a:solidFill>
                <a:uFill>
                  <a:solidFill>
                    <a:srgbClr val="083762"/>
                  </a:solidFill>
                </a:uFill>
              </a:rPr>
              <a:t>                         </a:t>
            </a:r>
            <a:r>
              <a:rPr lang="en-GB" b="1" cap="small" dirty="0">
                <a:solidFill>
                  <a:srgbClr val="083762"/>
                </a:solidFill>
                <a:uFill>
                  <a:solidFill>
                    <a:srgbClr val="083762"/>
                  </a:solidFill>
                </a:uFill>
                <a:latin typeface="+mn-lt"/>
              </a:rPr>
              <a:t>Comparative</a:t>
            </a:r>
            <a:r>
              <a:rPr lang="en-GB" b="1" cap="small" spc="195" dirty="0">
                <a:solidFill>
                  <a:srgbClr val="083762"/>
                </a:solidFill>
                <a:uFill>
                  <a:solidFill>
                    <a:srgbClr val="083762"/>
                  </a:solidFill>
                </a:uFill>
                <a:latin typeface="+mn-lt"/>
              </a:rPr>
              <a:t> </a:t>
            </a:r>
            <a:r>
              <a:rPr lang="en-GB" b="1" cap="small" spc="-45" dirty="0">
                <a:solidFill>
                  <a:srgbClr val="083762"/>
                </a:solidFill>
                <a:uFill>
                  <a:solidFill>
                    <a:srgbClr val="083762"/>
                  </a:solidFill>
                </a:uFill>
                <a:latin typeface="+mn-lt"/>
              </a:rPr>
              <a:t>Analysis</a:t>
            </a:r>
            <a:endParaRPr lang="en-GB" b="1" dirty="0">
              <a:latin typeface="+mn-lt"/>
            </a:endParaRPr>
          </a:p>
        </p:txBody>
      </p:sp>
      <p:graphicFrame>
        <p:nvGraphicFramePr>
          <p:cNvPr id="4" name="object 2">
            <a:extLst>
              <a:ext uri="{FF2B5EF4-FFF2-40B4-BE49-F238E27FC236}">
                <a16:creationId xmlns:a16="http://schemas.microsoft.com/office/drawing/2014/main" id="{7D903699-B9A8-B976-8BBD-94A27B08C2B2}"/>
              </a:ext>
            </a:extLst>
          </p:cNvPr>
          <p:cNvGraphicFramePr>
            <a:graphicFrameLocks noGrp="1"/>
          </p:cNvGraphicFramePr>
          <p:nvPr>
            <p:extLst>
              <p:ext uri="{D42A27DB-BD31-4B8C-83A1-F6EECF244321}">
                <p14:modId xmlns:p14="http://schemas.microsoft.com/office/powerpoint/2010/main" val="2927653979"/>
              </p:ext>
            </p:extLst>
          </p:nvPr>
        </p:nvGraphicFramePr>
        <p:xfrm>
          <a:off x="838200" y="1133834"/>
          <a:ext cx="10665541" cy="5016242"/>
        </p:xfrm>
        <a:graphic>
          <a:graphicData uri="http://schemas.openxmlformats.org/drawingml/2006/table">
            <a:tbl>
              <a:tblPr firstRow="1" bandRow="1">
                <a:tableStyleId>{2D5ABB26-0587-4C30-8999-92F81FD0307C}</a:tableStyleId>
              </a:tblPr>
              <a:tblGrid>
                <a:gridCol w="3180373">
                  <a:extLst>
                    <a:ext uri="{9D8B030D-6E8A-4147-A177-3AD203B41FA5}">
                      <a16:colId xmlns:a16="http://schemas.microsoft.com/office/drawing/2014/main" val="20000"/>
                    </a:ext>
                  </a:extLst>
                </a:gridCol>
                <a:gridCol w="2139292">
                  <a:extLst>
                    <a:ext uri="{9D8B030D-6E8A-4147-A177-3AD203B41FA5}">
                      <a16:colId xmlns:a16="http://schemas.microsoft.com/office/drawing/2014/main" val="20001"/>
                    </a:ext>
                  </a:extLst>
                </a:gridCol>
                <a:gridCol w="2672938">
                  <a:extLst>
                    <a:ext uri="{9D8B030D-6E8A-4147-A177-3AD203B41FA5}">
                      <a16:colId xmlns:a16="http://schemas.microsoft.com/office/drawing/2014/main" val="20002"/>
                    </a:ext>
                  </a:extLst>
                </a:gridCol>
                <a:gridCol w="2672938">
                  <a:extLst>
                    <a:ext uri="{9D8B030D-6E8A-4147-A177-3AD203B41FA5}">
                      <a16:colId xmlns:a16="http://schemas.microsoft.com/office/drawing/2014/main" val="20003"/>
                    </a:ext>
                  </a:extLst>
                </a:gridCol>
              </a:tblGrid>
              <a:tr h="793382">
                <a:tc>
                  <a:txBody>
                    <a:bodyPr/>
                    <a:lstStyle/>
                    <a:p>
                      <a:pPr marL="68580">
                        <a:lnSpc>
                          <a:spcPct val="100000"/>
                        </a:lnSpc>
                        <a:spcBef>
                          <a:spcPts val="1835"/>
                        </a:spcBef>
                      </a:pPr>
                      <a:r>
                        <a:rPr sz="1800" b="1" spc="-10" dirty="0">
                          <a:solidFill>
                            <a:schemeClr val="bg1"/>
                          </a:solidFill>
                          <a:latin typeface="Calibri"/>
                          <a:cs typeface="Calibri"/>
                        </a:rPr>
                        <a:t>BASIS</a:t>
                      </a:r>
                      <a:endParaRPr sz="1800" dirty="0">
                        <a:solidFill>
                          <a:schemeClr val="bg1"/>
                        </a:solidFill>
                        <a:latin typeface="Calibri"/>
                        <a:cs typeface="Calibri"/>
                      </a:endParaRPr>
                    </a:p>
                  </a:txBody>
                  <a:tcPr marL="0" marR="0" marT="23304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marL="1270" algn="ctr">
                        <a:lnSpc>
                          <a:spcPct val="100000"/>
                        </a:lnSpc>
                        <a:spcBef>
                          <a:spcPts val="1835"/>
                        </a:spcBef>
                      </a:pPr>
                      <a:r>
                        <a:rPr sz="1800" b="1" spc="-10" dirty="0">
                          <a:solidFill>
                            <a:schemeClr val="bg1"/>
                          </a:solidFill>
                          <a:latin typeface="Calibri"/>
                          <a:cs typeface="Calibri"/>
                        </a:rPr>
                        <a:t>ALLIANCE</a:t>
                      </a:r>
                      <a:endParaRPr sz="1800" dirty="0">
                        <a:solidFill>
                          <a:schemeClr val="bg1"/>
                        </a:solidFill>
                        <a:latin typeface="Calibri"/>
                        <a:cs typeface="Calibri"/>
                      </a:endParaRPr>
                    </a:p>
                  </a:txBody>
                  <a:tcPr marL="0" marR="0" marT="23304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835"/>
                        </a:spcBef>
                      </a:pP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23304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marL="591185" marR="583565" indent="154940">
                        <a:lnSpc>
                          <a:spcPct val="100000"/>
                        </a:lnSpc>
                        <a:spcBef>
                          <a:spcPts val="750"/>
                        </a:spcBef>
                      </a:pPr>
                      <a:r>
                        <a:rPr sz="1800" b="1" dirty="0">
                          <a:solidFill>
                            <a:schemeClr val="bg1"/>
                          </a:solidFill>
                          <a:latin typeface="Calibri"/>
                          <a:cs typeface="Calibri"/>
                        </a:rPr>
                        <a:t>LEAD</a:t>
                      </a:r>
                      <a:r>
                        <a:rPr sz="1800" b="1" spc="-55" dirty="0">
                          <a:solidFill>
                            <a:schemeClr val="bg1"/>
                          </a:solidFill>
                          <a:latin typeface="Calibri"/>
                          <a:cs typeface="Calibri"/>
                        </a:rPr>
                        <a:t> </a:t>
                      </a:r>
                      <a:r>
                        <a:rPr sz="1800" b="1" spc="-20" dirty="0">
                          <a:solidFill>
                            <a:schemeClr val="bg1"/>
                          </a:solidFill>
                          <a:latin typeface="Calibri"/>
                          <a:cs typeface="Calibri"/>
                        </a:rPr>
                        <a:t>FIRM </a:t>
                      </a: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9525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extLst>
                  <a:ext uri="{0D108BD9-81ED-4DB2-BD59-A6C34878D82A}">
                    <a16:rowId xmlns:a16="http://schemas.microsoft.com/office/drawing/2014/main" val="10000"/>
                  </a:ext>
                </a:extLst>
              </a:tr>
              <a:tr h="742977">
                <a:tc>
                  <a:txBody>
                    <a:bodyPr/>
                    <a:lstStyle/>
                    <a:p>
                      <a:pPr marL="68580" marR="548640">
                        <a:lnSpc>
                          <a:spcPct val="100000"/>
                        </a:lnSpc>
                        <a:spcBef>
                          <a:spcPts val="560"/>
                        </a:spcBef>
                      </a:pPr>
                      <a:r>
                        <a:rPr sz="1800" dirty="0">
                          <a:latin typeface="Calibri"/>
                          <a:cs typeface="Calibri"/>
                        </a:rPr>
                        <a:t>26.</a:t>
                      </a:r>
                      <a:r>
                        <a:rPr sz="1800" spc="-45" dirty="0">
                          <a:latin typeface="Calibri"/>
                          <a:cs typeface="Calibri"/>
                        </a:rPr>
                        <a:t> </a:t>
                      </a:r>
                      <a:r>
                        <a:rPr sz="1800" dirty="0">
                          <a:latin typeface="Calibri"/>
                          <a:cs typeface="Calibri"/>
                        </a:rPr>
                        <a:t>Signing</a:t>
                      </a:r>
                      <a:r>
                        <a:rPr sz="1800" spc="-25" dirty="0">
                          <a:latin typeface="Calibri"/>
                          <a:cs typeface="Calibri"/>
                        </a:rPr>
                        <a:t> </a:t>
                      </a:r>
                      <a:r>
                        <a:rPr sz="1800" dirty="0">
                          <a:latin typeface="Calibri"/>
                          <a:cs typeface="Calibri"/>
                        </a:rPr>
                        <a:t>of</a:t>
                      </a:r>
                      <a:r>
                        <a:rPr sz="1800" spc="-45" dirty="0">
                          <a:latin typeface="Calibri"/>
                          <a:cs typeface="Calibri"/>
                        </a:rPr>
                        <a:t> </a:t>
                      </a:r>
                      <a:r>
                        <a:rPr sz="1800" dirty="0">
                          <a:latin typeface="Calibri"/>
                          <a:cs typeface="Calibri"/>
                        </a:rPr>
                        <a:t>reports</a:t>
                      </a:r>
                      <a:r>
                        <a:rPr sz="1800" spc="-40" dirty="0">
                          <a:latin typeface="Calibri"/>
                          <a:cs typeface="Calibri"/>
                        </a:rPr>
                        <a:t> </a:t>
                      </a:r>
                      <a:r>
                        <a:rPr sz="1800" spc="-25" dirty="0">
                          <a:latin typeface="Calibri"/>
                          <a:cs typeface="Calibri"/>
                        </a:rPr>
                        <a:t>and </a:t>
                      </a:r>
                      <a:r>
                        <a:rPr sz="1800" spc="-10" dirty="0">
                          <a:latin typeface="Calibri"/>
                          <a:cs typeface="Calibri"/>
                        </a:rPr>
                        <a:t>certificates</a:t>
                      </a:r>
                      <a:endParaRPr sz="1800" dirty="0">
                        <a:latin typeface="Calibri"/>
                        <a:cs typeface="Calibri"/>
                      </a:endParaRPr>
                    </a:p>
                  </a:txBody>
                  <a:tcPr marL="0" marR="0" marT="7112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318135" marR="98425" indent="-210820">
                        <a:lnSpc>
                          <a:spcPct val="100000"/>
                        </a:lnSpc>
                        <a:spcBef>
                          <a:spcPts val="560"/>
                        </a:spcBef>
                      </a:pPr>
                      <a:r>
                        <a:rPr sz="1800" dirty="0">
                          <a:latin typeface="Calibri"/>
                          <a:cs typeface="Calibri"/>
                        </a:rPr>
                        <a:t>Partner</a:t>
                      </a:r>
                      <a:r>
                        <a:rPr sz="1800" spc="-35" dirty="0">
                          <a:latin typeface="Calibri"/>
                          <a:cs typeface="Calibri"/>
                        </a:rPr>
                        <a:t> </a:t>
                      </a:r>
                      <a:r>
                        <a:rPr sz="1800" dirty="0">
                          <a:latin typeface="Calibri"/>
                          <a:cs typeface="Calibri"/>
                        </a:rPr>
                        <a:t>of</a:t>
                      </a:r>
                      <a:r>
                        <a:rPr sz="1800" spc="-25" dirty="0">
                          <a:latin typeface="Calibri"/>
                          <a:cs typeface="Calibri"/>
                        </a:rPr>
                        <a:t> </a:t>
                      </a:r>
                      <a:r>
                        <a:rPr sz="1800" dirty="0">
                          <a:latin typeface="Calibri"/>
                          <a:cs typeface="Calibri"/>
                        </a:rPr>
                        <a:t>firm</a:t>
                      </a:r>
                      <a:r>
                        <a:rPr sz="1800" spc="-35" dirty="0">
                          <a:latin typeface="Calibri"/>
                          <a:cs typeface="Calibri"/>
                        </a:rPr>
                        <a:t> </a:t>
                      </a:r>
                      <a:r>
                        <a:rPr sz="1800" spc="-20" dirty="0">
                          <a:latin typeface="Calibri"/>
                          <a:cs typeface="Calibri"/>
                        </a:rPr>
                        <a:t>that </a:t>
                      </a:r>
                      <a:r>
                        <a:rPr sz="1800" dirty="0">
                          <a:latin typeface="Calibri"/>
                          <a:cs typeface="Calibri"/>
                        </a:rPr>
                        <a:t>gets</a:t>
                      </a:r>
                      <a:r>
                        <a:rPr sz="1800" spc="-55" dirty="0">
                          <a:latin typeface="Calibri"/>
                          <a:cs typeface="Calibri"/>
                        </a:rPr>
                        <a:t> </a:t>
                      </a:r>
                      <a:r>
                        <a:rPr sz="1800" spc="-10" dirty="0">
                          <a:latin typeface="Calibri"/>
                          <a:cs typeface="Calibri"/>
                        </a:rPr>
                        <a:t>appointed</a:t>
                      </a:r>
                      <a:endParaRPr sz="1800" dirty="0">
                        <a:latin typeface="Calibri"/>
                        <a:cs typeface="Calibri"/>
                      </a:endParaRPr>
                    </a:p>
                  </a:txBody>
                  <a:tcPr marL="0" marR="0" marT="7112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788670" marR="133350" indent="-646430">
                        <a:lnSpc>
                          <a:spcPct val="100000"/>
                        </a:lnSpc>
                        <a:spcBef>
                          <a:spcPts val="560"/>
                        </a:spcBef>
                      </a:pPr>
                      <a:r>
                        <a:rPr sz="1800" dirty="0">
                          <a:latin typeface="Calibri"/>
                          <a:cs typeface="Calibri"/>
                        </a:rPr>
                        <a:t>Partner</a:t>
                      </a:r>
                      <a:r>
                        <a:rPr sz="1800" spc="-35" dirty="0">
                          <a:latin typeface="Calibri"/>
                          <a:cs typeface="Calibri"/>
                        </a:rPr>
                        <a:t> </a:t>
                      </a:r>
                      <a:r>
                        <a:rPr sz="1800" dirty="0">
                          <a:latin typeface="Calibri"/>
                          <a:cs typeface="Calibri"/>
                        </a:rPr>
                        <a:t>of</a:t>
                      </a:r>
                      <a:r>
                        <a:rPr sz="1800" spc="-25" dirty="0">
                          <a:latin typeface="Calibri"/>
                          <a:cs typeface="Calibri"/>
                        </a:rPr>
                        <a:t> </a:t>
                      </a:r>
                      <a:r>
                        <a:rPr sz="1800" dirty="0">
                          <a:latin typeface="Calibri"/>
                          <a:cs typeface="Calibri"/>
                        </a:rPr>
                        <a:t>firm</a:t>
                      </a:r>
                      <a:r>
                        <a:rPr sz="1800" spc="-30" dirty="0">
                          <a:latin typeface="Calibri"/>
                          <a:cs typeface="Calibri"/>
                        </a:rPr>
                        <a:t> </a:t>
                      </a:r>
                      <a:r>
                        <a:rPr sz="1800" dirty="0">
                          <a:latin typeface="Calibri"/>
                          <a:cs typeface="Calibri"/>
                        </a:rPr>
                        <a:t>that</a:t>
                      </a:r>
                      <a:r>
                        <a:rPr sz="1800" spc="-40" dirty="0">
                          <a:latin typeface="Calibri"/>
                          <a:cs typeface="Calibri"/>
                        </a:rPr>
                        <a:t> </a:t>
                      </a:r>
                      <a:r>
                        <a:rPr sz="1800" spc="-20" dirty="0">
                          <a:latin typeface="Calibri"/>
                          <a:cs typeface="Calibri"/>
                        </a:rPr>
                        <a:t>gets </a:t>
                      </a:r>
                      <a:r>
                        <a:rPr sz="1800" spc="-10" dirty="0">
                          <a:latin typeface="Calibri"/>
                          <a:cs typeface="Calibri"/>
                        </a:rPr>
                        <a:t>appointed</a:t>
                      </a:r>
                      <a:endParaRPr sz="1800" dirty="0">
                        <a:latin typeface="Calibri"/>
                        <a:cs typeface="Calibri"/>
                      </a:endParaRPr>
                    </a:p>
                  </a:txBody>
                  <a:tcPr marL="0" marR="0" marT="7112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639"/>
                        </a:spcBef>
                      </a:pPr>
                      <a:r>
                        <a:rPr sz="1800" dirty="0">
                          <a:latin typeface="Calibri"/>
                          <a:cs typeface="Calibri"/>
                        </a:rPr>
                        <a:t>Partner</a:t>
                      </a:r>
                      <a:r>
                        <a:rPr sz="1800" spc="-45" dirty="0">
                          <a:latin typeface="Calibri"/>
                          <a:cs typeface="Calibri"/>
                        </a:rPr>
                        <a:t> </a:t>
                      </a:r>
                      <a:r>
                        <a:rPr sz="1800" dirty="0">
                          <a:latin typeface="Calibri"/>
                          <a:cs typeface="Calibri"/>
                        </a:rPr>
                        <a:t>of</a:t>
                      </a:r>
                      <a:r>
                        <a:rPr sz="1800" spc="-30" dirty="0">
                          <a:latin typeface="Calibri"/>
                          <a:cs typeface="Calibri"/>
                        </a:rPr>
                        <a:t> </a:t>
                      </a:r>
                      <a:r>
                        <a:rPr sz="1800" dirty="0">
                          <a:latin typeface="Calibri"/>
                          <a:cs typeface="Calibri"/>
                        </a:rPr>
                        <a:t>the</a:t>
                      </a:r>
                      <a:r>
                        <a:rPr sz="1800" spc="-55" dirty="0">
                          <a:latin typeface="Calibri"/>
                          <a:cs typeface="Calibri"/>
                        </a:rPr>
                        <a:t> </a:t>
                      </a:r>
                      <a:r>
                        <a:rPr sz="1800" dirty="0">
                          <a:latin typeface="Calibri"/>
                          <a:cs typeface="Calibri"/>
                        </a:rPr>
                        <a:t>Lead</a:t>
                      </a:r>
                      <a:r>
                        <a:rPr sz="1800" spc="-25" dirty="0">
                          <a:latin typeface="Calibri"/>
                          <a:cs typeface="Calibri"/>
                        </a:rPr>
                        <a:t> </a:t>
                      </a:r>
                      <a:r>
                        <a:rPr sz="1800" spc="-20" dirty="0">
                          <a:latin typeface="Calibri"/>
                          <a:cs typeface="Calibri"/>
                        </a:rPr>
                        <a:t>firm</a:t>
                      </a:r>
                      <a:endParaRPr sz="1800" dirty="0">
                        <a:latin typeface="Calibri"/>
                        <a:cs typeface="Calibri"/>
                      </a:endParaRPr>
                    </a:p>
                  </a:txBody>
                  <a:tcPr marL="0" marR="0" marT="208279"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1"/>
                  </a:ext>
                </a:extLst>
              </a:tr>
              <a:tr h="643477">
                <a:tc>
                  <a:txBody>
                    <a:bodyPr/>
                    <a:lstStyle/>
                    <a:p>
                      <a:pPr marL="68580">
                        <a:lnSpc>
                          <a:spcPct val="100000"/>
                        </a:lnSpc>
                        <a:spcBef>
                          <a:spcPts val="1265"/>
                        </a:spcBef>
                      </a:pPr>
                      <a:r>
                        <a:rPr sz="1800" dirty="0">
                          <a:solidFill>
                            <a:srgbClr val="071D28"/>
                          </a:solidFill>
                          <a:latin typeface="Calibri"/>
                          <a:cs typeface="Calibri"/>
                        </a:rPr>
                        <a:t>27.</a:t>
                      </a:r>
                      <a:r>
                        <a:rPr sz="1800" spc="-10" dirty="0">
                          <a:solidFill>
                            <a:srgbClr val="071D28"/>
                          </a:solidFill>
                          <a:latin typeface="Calibri"/>
                          <a:cs typeface="Calibri"/>
                        </a:rPr>
                        <a:t> </a:t>
                      </a:r>
                      <a:r>
                        <a:rPr sz="1800" dirty="0">
                          <a:solidFill>
                            <a:srgbClr val="071D28"/>
                          </a:solidFill>
                          <a:latin typeface="Calibri"/>
                          <a:cs typeface="Calibri"/>
                        </a:rPr>
                        <a:t>Bank</a:t>
                      </a:r>
                      <a:r>
                        <a:rPr sz="1800" spc="-10" dirty="0">
                          <a:solidFill>
                            <a:srgbClr val="071D28"/>
                          </a:solidFill>
                          <a:latin typeface="Calibri"/>
                          <a:cs typeface="Calibri"/>
                        </a:rPr>
                        <a:t> account</a:t>
                      </a:r>
                      <a:endParaRPr sz="1800" dirty="0">
                        <a:latin typeface="Calibri"/>
                        <a:cs typeface="Calibri"/>
                      </a:endParaRPr>
                    </a:p>
                  </a:txBody>
                  <a:tcPr marL="0" marR="0" marT="1606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65"/>
                        </a:spcBef>
                      </a:pPr>
                      <a:r>
                        <a:rPr sz="1800" spc="-25" dirty="0">
                          <a:solidFill>
                            <a:srgbClr val="071D28"/>
                          </a:solidFill>
                          <a:latin typeface="Calibri"/>
                          <a:cs typeface="Calibri"/>
                        </a:rPr>
                        <a:t>Yes</a:t>
                      </a:r>
                      <a:endParaRPr sz="1800" dirty="0">
                        <a:latin typeface="Calibri"/>
                        <a:cs typeface="Calibri"/>
                      </a:endParaRPr>
                    </a:p>
                  </a:txBody>
                  <a:tcPr marL="0" marR="0" marT="1606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65"/>
                        </a:spcBef>
                      </a:pPr>
                      <a:r>
                        <a:rPr sz="1800" spc="-25" dirty="0">
                          <a:solidFill>
                            <a:srgbClr val="071D28"/>
                          </a:solidFill>
                          <a:latin typeface="Calibri"/>
                          <a:cs typeface="Calibri"/>
                        </a:rPr>
                        <a:t>Yes</a:t>
                      </a:r>
                      <a:endParaRPr sz="1800" dirty="0">
                        <a:latin typeface="Calibri"/>
                        <a:cs typeface="Calibri"/>
                      </a:endParaRPr>
                    </a:p>
                  </a:txBody>
                  <a:tcPr marL="0" marR="0" marT="1606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65"/>
                        </a:spcBef>
                      </a:pPr>
                      <a:r>
                        <a:rPr sz="1800" spc="-25" dirty="0">
                          <a:solidFill>
                            <a:srgbClr val="071D28"/>
                          </a:solidFill>
                          <a:latin typeface="Calibri"/>
                          <a:cs typeface="Calibri"/>
                        </a:rPr>
                        <a:t>Yes</a:t>
                      </a:r>
                      <a:endParaRPr sz="1800" dirty="0">
                        <a:latin typeface="Calibri"/>
                        <a:cs typeface="Calibri"/>
                      </a:endParaRPr>
                    </a:p>
                  </a:txBody>
                  <a:tcPr marL="0" marR="0" marT="1606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2"/>
                  </a:ext>
                </a:extLst>
              </a:tr>
              <a:tr h="617293">
                <a:tc>
                  <a:txBody>
                    <a:bodyPr/>
                    <a:lstStyle/>
                    <a:p>
                      <a:pPr marL="68580">
                        <a:lnSpc>
                          <a:spcPct val="100000"/>
                        </a:lnSpc>
                        <a:spcBef>
                          <a:spcPts val="1165"/>
                        </a:spcBef>
                      </a:pPr>
                      <a:r>
                        <a:rPr sz="1800" dirty="0">
                          <a:solidFill>
                            <a:srgbClr val="071D28"/>
                          </a:solidFill>
                          <a:latin typeface="Calibri"/>
                          <a:cs typeface="Calibri"/>
                        </a:rPr>
                        <a:t>28.</a:t>
                      </a:r>
                      <a:r>
                        <a:rPr sz="1800" spc="-45" dirty="0">
                          <a:solidFill>
                            <a:srgbClr val="071D28"/>
                          </a:solidFill>
                          <a:latin typeface="Calibri"/>
                          <a:cs typeface="Calibri"/>
                        </a:rPr>
                        <a:t> </a:t>
                      </a:r>
                      <a:r>
                        <a:rPr sz="1800" spc="-20" dirty="0">
                          <a:solidFill>
                            <a:srgbClr val="071D28"/>
                          </a:solidFill>
                          <a:latin typeface="Calibri"/>
                          <a:cs typeface="Calibri"/>
                        </a:rPr>
                        <a:t>PAN/GST</a:t>
                      </a:r>
                      <a:r>
                        <a:rPr sz="1800" spc="-35" dirty="0">
                          <a:solidFill>
                            <a:srgbClr val="071D28"/>
                          </a:solidFill>
                          <a:latin typeface="Calibri"/>
                          <a:cs typeface="Calibri"/>
                        </a:rPr>
                        <a:t> </a:t>
                      </a:r>
                      <a:r>
                        <a:rPr sz="1800" spc="-25" dirty="0">
                          <a:solidFill>
                            <a:srgbClr val="071D28"/>
                          </a:solidFill>
                          <a:latin typeface="Calibri"/>
                          <a:cs typeface="Calibri"/>
                        </a:rPr>
                        <a:t>No.</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165"/>
                        </a:spcBef>
                      </a:pPr>
                      <a:r>
                        <a:rPr sz="1800" spc="-25" dirty="0">
                          <a:solidFill>
                            <a:srgbClr val="071D28"/>
                          </a:solidFill>
                          <a:latin typeface="Calibri"/>
                          <a:cs typeface="Calibri"/>
                        </a:rPr>
                        <a:t>Yes</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165"/>
                        </a:spcBef>
                      </a:pPr>
                      <a:r>
                        <a:rPr sz="1800" spc="-25" dirty="0">
                          <a:solidFill>
                            <a:srgbClr val="071D28"/>
                          </a:solidFill>
                          <a:latin typeface="Calibri"/>
                          <a:cs typeface="Calibri"/>
                        </a:rPr>
                        <a:t>Yes</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165"/>
                        </a:spcBef>
                      </a:pPr>
                      <a:r>
                        <a:rPr sz="1800" spc="-25" dirty="0">
                          <a:solidFill>
                            <a:srgbClr val="071D28"/>
                          </a:solidFill>
                          <a:latin typeface="Calibri"/>
                          <a:cs typeface="Calibri"/>
                        </a:rPr>
                        <a:t>Yes</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3"/>
                  </a:ext>
                </a:extLst>
              </a:tr>
              <a:tr h="659188">
                <a:tc>
                  <a:txBody>
                    <a:bodyPr/>
                    <a:lstStyle/>
                    <a:p>
                      <a:pPr marL="68580">
                        <a:lnSpc>
                          <a:spcPct val="100000"/>
                        </a:lnSpc>
                        <a:spcBef>
                          <a:spcPts val="1325"/>
                        </a:spcBef>
                      </a:pPr>
                      <a:r>
                        <a:rPr sz="1800" dirty="0">
                          <a:solidFill>
                            <a:srgbClr val="071D28"/>
                          </a:solidFill>
                          <a:latin typeface="Calibri"/>
                          <a:cs typeface="Calibri"/>
                        </a:rPr>
                        <a:t>29.</a:t>
                      </a:r>
                      <a:r>
                        <a:rPr sz="1800" spc="-15" dirty="0">
                          <a:solidFill>
                            <a:srgbClr val="071D28"/>
                          </a:solidFill>
                          <a:latin typeface="Calibri"/>
                          <a:cs typeface="Calibri"/>
                        </a:rPr>
                        <a:t> </a:t>
                      </a:r>
                      <a:r>
                        <a:rPr sz="1800" spc="-10" dirty="0">
                          <a:solidFill>
                            <a:srgbClr val="071D28"/>
                          </a:solidFill>
                          <a:latin typeface="Calibri"/>
                          <a:cs typeface="Calibri"/>
                        </a:rPr>
                        <a:t>Reconstitution</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5"/>
                        </a:spcBef>
                      </a:pPr>
                      <a:r>
                        <a:rPr sz="1800" spc="-20" dirty="0">
                          <a:solidFill>
                            <a:srgbClr val="071D28"/>
                          </a:solidFill>
                          <a:latin typeface="Calibri"/>
                          <a:cs typeface="Calibri"/>
                        </a:rPr>
                        <a:t>Free</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245"/>
                        </a:spcBef>
                      </a:pPr>
                      <a:r>
                        <a:rPr sz="1800" dirty="0">
                          <a:solidFill>
                            <a:srgbClr val="071D28"/>
                          </a:solidFill>
                          <a:latin typeface="Calibri"/>
                          <a:cs typeface="Calibri"/>
                        </a:rPr>
                        <a:t>Subject</a:t>
                      </a:r>
                      <a:r>
                        <a:rPr sz="1800" spc="-50" dirty="0">
                          <a:solidFill>
                            <a:srgbClr val="071D28"/>
                          </a:solidFill>
                          <a:latin typeface="Calibri"/>
                          <a:cs typeface="Calibri"/>
                        </a:rPr>
                        <a:t> </a:t>
                      </a:r>
                      <a:r>
                        <a:rPr sz="1800" dirty="0">
                          <a:solidFill>
                            <a:srgbClr val="071D28"/>
                          </a:solidFill>
                          <a:latin typeface="Calibri"/>
                          <a:cs typeface="Calibri"/>
                        </a:rPr>
                        <a:t>to</a:t>
                      </a:r>
                      <a:r>
                        <a:rPr sz="1800" spc="-45" dirty="0">
                          <a:solidFill>
                            <a:srgbClr val="071D28"/>
                          </a:solidFill>
                          <a:latin typeface="Calibri"/>
                          <a:cs typeface="Calibri"/>
                        </a:rPr>
                        <a:t> </a:t>
                      </a:r>
                      <a:r>
                        <a:rPr sz="1800" spc="-10" dirty="0">
                          <a:solidFill>
                            <a:srgbClr val="071D28"/>
                          </a:solidFill>
                          <a:latin typeface="Calibri"/>
                          <a:cs typeface="Calibri"/>
                        </a:rPr>
                        <a:t>Internal</a:t>
                      </a:r>
                      <a:endParaRPr sz="1800" dirty="0">
                        <a:latin typeface="Calibri"/>
                        <a:cs typeface="Calibri"/>
                      </a:endParaRPr>
                    </a:p>
                    <a:p>
                      <a:pPr marL="1270" algn="ctr">
                        <a:lnSpc>
                          <a:spcPct val="100000"/>
                        </a:lnSpc>
                      </a:pPr>
                      <a:r>
                        <a:rPr sz="1800" spc="-10" dirty="0">
                          <a:solidFill>
                            <a:srgbClr val="071D28"/>
                          </a:solidFill>
                          <a:latin typeface="Calibri"/>
                          <a:cs typeface="Calibri"/>
                        </a:rPr>
                        <a:t>Agreement/</a:t>
                      </a:r>
                      <a:r>
                        <a:rPr sz="1800" spc="-30" dirty="0">
                          <a:solidFill>
                            <a:srgbClr val="071D28"/>
                          </a:solidFill>
                          <a:latin typeface="Calibri"/>
                          <a:cs typeface="Calibri"/>
                        </a:rPr>
                        <a:t> </a:t>
                      </a:r>
                      <a:r>
                        <a:rPr sz="1800" dirty="0">
                          <a:solidFill>
                            <a:srgbClr val="071D28"/>
                          </a:solidFill>
                          <a:latin typeface="Calibri"/>
                          <a:cs typeface="Calibri"/>
                        </a:rPr>
                        <a:t>Bye</a:t>
                      </a:r>
                      <a:r>
                        <a:rPr sz="1800" spc="-35" dirty="0">
                          <a:solidFill>
                            <a:srgbClr val="071D28"/>
                          </a:solidFill>
                          <a:latin typeface="Calibri"/>
                          <a:cs typeface="Calibri"/>
                        </a:rPr>
                        <a:t> </a:t>
                      </a:r>
                      <a:r>
                        <a:rPr sz="1800" spc="-20" dirty="0">
                          <a:solidFill>
                            <a:srgbClr val="071D28"/>
                          </a:solidFill>
                          <a:latin typeface="Calibri"/>
                          <a:cs typeface="Calibri"/>
                        </a:rPr>
                        <a:t>Laws</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2540" algn="ctr">
                        <a:lnSpc>
                          <a:spcPct val="100000"/>
                        </a:lnSpc>
                        <a:spcBef>
                          <a:spcPts val="245"/>
                        </a:spcBef>
                      </a:pPr>
                      <a:r>
                        <a:rPr sz="1800" dirty="0">
                          <a:solidFill>
                            <a:srgbClr val="071D28"/>
                          </a:solidFill>
                          <a:latin typeface="Calibri"/>
                          <a:cs typeface="Calibri"/>
                        </a:rPr>
                        <a:t>Subject</a:t>
                      </a:r>
                      <a:r>
                        <a:rPr sz="1800" spc="-50" dirty="0">
                          <a:solidFill>
                            <a:srgbClr val="071D28"/>
                          </a:solidFill>
                          <a:latin typeface="Calibri"/>
                          <a:cs typeface="Calibri"/>
                        </a:rPr>
                        <a:t> </a:t>
                      </a:r>
                      <a:r>
                        <a:rPr sz="1800" dirty="0">
                          <a:solidFill>
                            <a:srgbClr val="071D28"/>
                          </a:solidFill>
                          <a:latin typeface="Calibri"/>
                          <a:cs typeface="Calibri"/>
                        </a:rPr>
                        <a:t>to</a:t>
                      </a:r>
                      <a:r>
                        <a:rPr sz="1800" spc="-45" dirty="0">
                          <a:solidFill>
                            <a:srgbClr val="071D28"/>
                          </a:solidFill>
                          <a:latin typeface="Calibri"/>
                          <a:cs typeface="Calibri"/>
                        </a:rPr>
                        <a:t> </a:t>
                      </a:r>
                      <a:r>
                        <a:rPr sz="1800" spc="-10" dirty="0">
                          <a:solidFill>
                            <a:srgbClr val="071D28"/>
                          </a:solidFill>
                          <a:latin typeface="Calibri"/>
                          <a:cs typeface="Calibri"/>
                        </a:rPr>
                        <a:t>Internal</a:t>
                      </a:r>
                      <a:endParaRPr sz="1800" dirty="0">
                        <a:latin typeface="Calibri"/>
                        <a:cs typeface="Calibri"/>
                      </a:endParaRPr>
                    </a:p>
                    <a:p>
                      <a:pPr marL="5080" algn="ctr">
                        <a:lnSpc>
                          <a:spcPct val="100000"/>
                        </a:lnSpc>
                      </a:pPr>
                      <a:r>
                        <a:rPr sz="1800" dirty="0">
                          <a:solidFill>
                            <a:srgbClr val="071D28"/>
                          </a:solidFill>
                          <a:latin typeface="Calibri"/>
                          <a:cs typeface="Calibri"/>
                        </a:rPr>
                        <a:t>Agreement/</a:t>
                      </a:r>
                      <a:r>
                        <a:rPr sz="1800" spc="-70" dirty="0">
                          <a:solidFill>
                            <a:srgbClr val="071D28"/>
                          </a:solidFill>
                          <a:latin typeface="Calibri"/>
                          <a:cs typeface="Calibri"/>
                        </a:rPr>
                        <a:t> </a:t>
                      </a:r>
                      <a:r>
                        <a:rPr sz="1800" dirty="0">
                          <a:solidFill>
                            <a:srgbClr val="071D28"/>
                          </a:solidFill>
                          <a:latin typeface="Calibri"/>
                          <a:cs typeface="Calibri"/>
                        </a:rPr>
                        <a:t>Bye</a:t>
                      </a:r>
                      <a:r>
                        <a:rPr sz="1800" spc="-80" dirty="0">
                          <a:solidFill>
                            <a:srgbClr val="071D28"/>
                          </a:solidFill>
                          <a:latin typeface="Calibri"/>
                          <a:cs typeface="Calibri"/>
                        </a:rPr>
                        <a:t> </a:t>
                      </a:r>
                      <a:r>
                        <a:rPr sz="1800" spc="-20" dirty="0">
                          <a:solidFill>
                            <a:srgbClr val="071D28"/>
                          </a:solidFill>
                          <a:latin typeface="Calibri"/>
                          <a:cs typeface="Calibri"/>
                        </a:rPr>
                        <a:t>Laws</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4"/>
                  </a:ext>
                </a:extLst>
              </a:tr>
              <a:tr h="942632">
                <a:tc>
                  <a:txBody>
                    <a:bodyPr/>
                    <a:lstStyle/>
                    <a:p>
                      <a:pPr>
                        <a:lnSpc>
                          <a:spcPct val="100000"/>
                        </a:lnSpc>
                        <a:spcBef>
                          <a:spcPts val="335"/>
                        </a:spcBef>
                      </a:pPr>
                      <a:endParaRPr sz="1800" dirty="0">
                        <a:latin typeface="Times New Roman"/>
                        <a:cs typeface="Times New Roman"/>
                      </a:endParaRPr>
                    </a:p>
                    <a:p>
                      <a:pPr marL="68580">
                        <a:lnSpc>
                          <a:spcPct val="100000"/>
                        </a:lnSpc>
                      </a:pPr>
                      <a:r>
                        <a:rPr sz="1800" dirty="0">
                          <a:solidFill>
                            <a:srgbClr val="071D28"/>
                          </a:solidFill>
                          <a:latin typeface="Calibri"/>
                          <a:cs typeface="Calibri"/>
                        </a:rPr>
                        <a:t>30.</a:t>
                      </a:r>
                      <a:r>
                        <a:rPr sz="1800" spc="-25" dirty="0">
                          <a:solidFill>
                            <a:srgbClr val="071D28"/>
                          </a:solidFill>
                          <a:latin typeface="Calibri"/>
                          <a:cs typeface="Calibri"/>
                        </a:rPr>
                        <a:t> </a:t>
                      </a:r>
                      <a:r>
                        <a:rPr sz="1800" dirty="0">
                          <a:solidFill>
                            <a:srgbClr val="071D28"/>
                          </a:solidFill>
                          <a:latin typeface="Calibri"/>
                          <a:cs typeface="Calibri"/>
                        </a:rPr>
                        <a:t>Form</a:t>
                      </a:r>
                      <a:r>
                        <a:rPr sz="1800" spc="-15" dirty="0">
                          <a:solidFill>
                            <a:srgbClr val="071D28"/>
                          </a:solidFill>
                          <a:latin typeface="Calibri"/>
                          <a:cs typeface="Calibri"/>
                        </a:rPr>
                        <a:t> </a:t>
                      </a:r>
                      <a:r>
                        <a:rPr sz="1800" spc="-10" dirty="0">
                          <a:solidFill>
                            <a:srgbClr val="071D28"/>
                          </a:solidFill>
                          <a:latin typeface="Calibri"/>
                          <a:cs typeface="Calibri"/>
                        </a:rPr>
                        <a:t>Filing</a:t>
                      </a:r>
                      <a:endParaRPr sz="1800" dirty="0">
                        <a:latin typeface="Calibri"/>
                        <a:cs typeface="Calibri"/>
                      </a:endParaRPr>
                    </a:p>
                  </a:txBody>
                  <a:tcPr marL="0" marR="0" marT="425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262890" marR="255270" algn="ctr">
                        <a:lnSpc>
                          <a:spcPct val="100000"/>
                        </a:lnSpc>
                        <a:spcBef>
                          <a:spcPts val="245"/>
                        </a:spcBef>
                      </a:pPr>
                      <a:r>
                        <a:rPr sz="1800" dirty="0">
                          <a:solidFill>
                            <a:srgbClr val="071D28"/>
                          </a:solidFill>
                          <a:latin typeface="Calibri"/>
                          <a:cs typeface="Calibri"/>
                        </a:rPr>
                        <a:t>Name</a:t>
                      </a:r>
                      <a:r>
                        <a:rPr sz="1800" spc="-40" dirty="0">
                          <a:solidFill>
                            <a:srgbClr val="071D28"/>
                          </a:solidFill>
                          <a:latin typeface="Calibri"/>
                          <a:cs typeface="Calibri"/>
                        </a:rPr>
                        <a:t> </a:t>
                      </a:r>
                      <a:r>
                        <a:rPr sz="1800" spc="-10" dirty="0">
                          <a:solidFill>
                            <a:srgbClr val="071D28"/>
                          </a:solidFill>
                          <a:latin typeface="Calibri"/>
                          <a:cs typeface="Calibri"/>
                        </a:rPr>
                        <a:t>Approval, Registration, Reconstitution</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515620" marR="506730" algn="ctr">
                        <a:lnSpc>
                          <a:spcPct val="100000"/>
                        </a:lnSpc>
                        <a:spcBef>
                          <a:spcPts val="245"/>
                        </a:spcBef>
                      </a:pPr>
                      <a:r>
                        <a:rPr sz="1800" dirty="0">
                          <a:solidFill>
                            <a:srgbClr val="071D28"/>
                          </a:solidFill>
                          <a:latin typeface="Calibri"/>
                          <a:cs typeface="Calibri"/>
                        </a:rPr>
                        <a:t>Name</a:t>
                      </a:r>
                      <a:r>
                        <a:rPr sz="1800" spc="-40" dirty="0">
                          <a:solidFill>
                            <a:srgbClr val="071D28"/>
                          </a:solidFill>
                          <a:latin typeface="Calibri"/>
                          <a:cs typeface="Calibri"/>
                        </a:rPr>
                        <a:t> </a:t>
                      </a:r>
                      <a:r>
                        <a:rPr sz="1800" spc="-10" dirty="0">
                          <a:solidFill>
                            <a:srgbClr val="071D28"/>
                          </a:solidFill>
                          <a:latin typeface="Calibri"/>
                          <a:cs typeface="Calibri"/>
                        </a:rPr>
                        <a:t>Approval, Registration, Reconstitution</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516255" marR="506095" algn="ctr">
                        <a:lnSpc>
                          <a:spcPct val="100000"/>
                        </a:lnSpc>
                        <a:spcBef>
                          <a:spcPts val="245"/>
                        </a:spcBef>
                      </a:pPr>
                      <a:r>
                        <a:rPr sz="1800" dirty="0">
                          <a:solidFill>
                            <a:srgbClr val="071D28"/>
                          </a:solidFill>
                          <a:latin typeface="Calibri"/>
                          <a:cs typeface="Calibri"/>
                        </a:rPr>
                        <a:t>Name</a:t>
                      </a:r>
                      <a:r>
                        <a:rPr sz="1800" spc="-40" dirty="0">
                          <a:solidFill>
                            <a:srgbClr val="071D28"/>
                          </a:solidFill>
                          <a:latin typeface="Calibri"/>
                          <a:cs typeface="Calibri"/>
                        </a:rPr>
                        <a:t> </a:t>
                      </a:r>
                      <a:r>
                        <a:rPr sz="1800" spc="-10" dirty="0">
                          <a:solidFill>
                            <a:srgbClr val="071D28"/>
                          </a:solidFill>
                          <a:latin typeface="Calibri"/>
                          <a:cs typeface="Calibri"/>
                        </a:rPr>
                        <a:t>Approval, Registration, Reconstitution</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5"/>
                  </a:ext>
                </a:extLst>
              </a:tr>
              <a:tr h="617293">
                <a:tc>
                  <a:txBody>
                    <a:bodyPr/>
                    <a:lstStyle/>
                    <a:p>
                      <a:pPr marL="68580">
                        <a:lnSpc>
                          <a:spcPct val="100000"/>
                        </a:lnSpc>
                        <a:spcBef>
                          <a:spcPts val="1165"/>
                        </a:spcBef>
                      </a:pPr>
                      <a:r>
                        <a:rPr sz="1800" dirty="0">
                          <a:solidFill>
                            <a:srgbClr val="071D28"/>
                          </a:solidFill>
                          <a:latin typeface="Calibri"/>
                          <a:cs typeface="Calibri"/>
                        </a:rPr>
                        <a:t>31.</a:t>
                      </a:r>
                      <a:r>
                        <a:rPr sz="1800" spc="-25" dirty="0">
                          <a:solidFill>
                            <a:srgbClr val="071D28"/>
                          </a:solidFill>
                          <a:latin typeface="Calibri"/>
                          <a:cs typeface="Calibri"/>
                        </a:rPr>
                        <a:t> </a:t>
                      </a:r>
                      <a:r>
                        <a:rPr sz="1800" spc="-10" dirty="0">
                          <a:solidFill>
                            <a:srgbClr val="071D28"/>
                          </a:solidFill>
                          <a:latin typeface="Calibri"/>
                          <a:cs typeface="Calibri"/>
                        </a:rPr>
                        <a:t>Exit/Closure</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165"/>
                        </a:spcBef>
                      </a:pPr>
                      <a:r>
                        <a:rPr sz="1800" spc="-20" dirty="0">
                          <a:solidFill>
                            <a:srgbClr val="071D28"/>
                          </a:solidFill>
                          <a:latin typeface="Calibri"/>
                          <a:cs typeface="Calibri"/>
                        </a:rPr>
                        <a:t>Easy</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165"/>
                        </a:spcBef>
                      </a:pPr>
                      <a:r>
                        <a:rPr sz="1800" spc="-20" dirty="0">
                          <a:solidFill>
                            <a:srgbClr val="071D28"/>
                          </a:solidFill>
                          <a:latin typeface="Calibri"/>
                          <a:cs typeface="Calibri"/>
                        </a:rPr>
                        <a:t>Easy</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165"/>
                        </a:spcBef>
                      </a:pPr>
                      <a:r>
                        <a:rPr sz="1800" spc="-20" dirty="0">
                          <a:solidFill>
                            <a:srgbClr val="071D28"/>
                          </a:solidFill>
                          <a:latin typeface="Calibri"/>
                          <a:cs typeface="Calibri"/>
                        </a:rPr>
                        <a:t>Easy</a:t>
                      </a:r>
                      <a:endParaRPr sz="1800" dirty="0">
                        <a:latin typeface="Calibri"/>
                        <a:cs typeface="Calibri"/>
                      </a:endParaRPr>
                    </a:p>
                  </a:txBody>
                  <a:tcPr marL="0" marR="0" marT="1479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43949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115C6-B2D1-2702-2A85-DB1FCCE0854A}"/>
              </a:ext>
            </a:extLst>
          </p:cNvPr>
          <p:cNvSpPr>
            <a:spLocks noGrp="1"/>
          </p:cNvSpPr>
          <p:nvPr>
            <p:ph type="title"/>
          </p:nvPr>
        </p:nvSpPr>
        <p:spPr/>
        <p:txBody>
          <a:bodyPr>
            <a:normAutofit/>
          </a:bodyPr>
          <a:lstStyle/>
          <a:p>
            <a:r>
              <a:rPr lang="en-US" sz="4000" b="1" dirty="0">
                <a:solidFill>
                  <a:schemeClr val="accent1">
                    <a:lumMod val="75000"/>
                  </a:schemeClr>
                </a:solidFill>
              </a:rPr>
              <a:t>ILLUSTRATON ON ALLIANCE</a:t>
            </a:r>
            <a:endParaRPr lang="en-GB" sz="4000" b="1" dirty="0">
              <a:solidFill>
                <a:schemeClr val="accent1">
                  <a:lumMod val="75000"/>
                </a:schemeClr>
              </a:solidFill>
            </a:endParaRPr>
          </a:p>
        </p:txBody>
      </p:sp>
      <p:sp>
        <p:nvSpPr>
          <p:cNvPr id="3" name="Content Placeholder 2">
            <a:extLst>
              <a:ext uri="{FF2B5EF4-FFF2-40B4-BE49-F238E27FC236}">
                <a16:creationId xmlns:a16="http://schemas.microsoft.com/office/drawing/2014/main" id="{FC62822B-7205-93D0-FF2D-2DF2EED1ECD8}"/>
              </a:ext>
            </a:extLst>
          </p:cNvPr>
          <p:cNvSpPr>
            <a:spLocks noGrp="1"/>
          </p:cNvSpPr>
          <p:nvPr>
            <p:ph idx="1"/>
          </p:nvPr>
        </p:nvSpPr>
        <p:spPr/>
        <p:txBody>
          <a:bodyPr/>
          <a:lstStyle/>
          <a:p>
            <a:pPr marL="0" indent="0">
              <a:buNone/>
            </a:pPr>
            <a:r>
              <a:rPr lang="en-GB" dirty="0"/>
              <a:t>ABC and XYZ are two proprietorship firms engaged in professional practice.</a:t>
            </a:r>
          </a:p>
          <a:p>
            <a:pPr marL="0" indent="0">
              <a:buNone/>
            </a:pPr>
            <a:r>
              <a:rPr lang="en-GB" dirty="0"/>
              <a:t>Assume, one of the proprietors dies, resulting in disruption of services to clients, unemployment of staff, and financial hardship for the family of the deceased.</a:t>
            </a:r>
          </a:p>
          <a:p>
            <a:pPr marL="0" indent="0">
              <a:buNone/>
            </a:pPr>
            <a:r>
              <a:rPr lang="en-GB" dirty="0"/>
              <a:t>What arrangement can be made between ABC and XYZ to mitigate these issues and ensure continuity of practice?</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357012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1B67B-10A7-EF4B-C1E3-F4B9FF2705ED}"/>
              </a:ext>
            </a:extLst>
          </p:cNvPr>
          <p:cNvSpPr>
            <a:spLocks noGrp="1"/>
          </p:cNvSpPr>
          <p:nvPr>
            <p:ph type="title"/>
          </p:nvPr>
        </p:nvSpPr>
        <p:spPr/>
        <p:txBody>
          <a:bodyPr>
            <a:normAutofit/>
          </a:bodyPr>
          <a:lstStyle/>
          <a:p>
            <a:r>
              <a:rPr lang="en-US" sz="3900" b="1" dirty="0">
                <a:solidFill>
                  <a:schemeClr val="accent1">
                    <a:lumMod val="75000"/>
                  </a:schemeClr>
                </a:solidFill>
              </a:rPr>
              <a:t>ILLUSTRATON ON ALLIANCE</a:t>
            </a:r>
            <a:endParaRPr lang="en-GB" sz="3900" b="1" dirty="0"/>
          </a:p>
        </p:txBody>
      </p:sp>
      <p:sp>
        <p:nvSpPr>
          <p:cNvPr id="3" name="Content Placeholder 2">
            <a:extLst>
              <a:ext uri="{FF2B5EF4-FFF2-40B4-BE49-F238E27FC236}">
                <a16:creationId xmlns:a16="http://schemas.microsoft.com/office/drawing/2014/main" id="{CEB5AC36-E0B8-991F-264F-5EACDB3EA04F}"/>
              </a:ext>
            </a:extLst>
          </p:cNvPr>
          <p:cNvSpPr>
            <a:spLocks noGrp="1"/>
          </p:cNvSpPr>
          <p:nvPr>
            <p:ph idx="1"/>
          </p:nvPr>
        </p:nvSpPr>
        <p:spPr/>
        <p:txBody>
          <a:bodyPr>
            <a:normAutofit fontScale="92500" lnSpcReduction="20000"/>
          </a:bodyPr>
          <a:lstStyle/>
          <a:p>
            <a:pPr marL="0" indent="0">
              <a:buNone/>
            </a:pPr>
            <a:r>
              <a:rPr lang="en-GB" sz="2400" dirty="0"/>
              <a:t>ABC and XYZ can enter into an </a:t>
            </a:r>
            <a:r>
              <a:rPr lang="en-GB" sz="2400" b="1" dirty="0"/>
              <a:t>ALLIANCE AGREEMENT for CONTINUITY of PRACTICE</a:t>
            </a:r>
            <a:r>
              <a:rPr lang="en-GB" sz="2400" dirty="0"/>
              <a:t>.</a:t>
            </a:r>
          </a:p>
          <a:p>
            <a:pPr marL="0" indent="0">
              <a:buNone/>
            </a:pPr>
            <a:r>
              <a:rPr lang="en-GB" sz="2400" dirty="0"/>
              <a:t>Under this agreement:</a:t>
            </a:r>
          </a:p>
          <a:p>
            <a:pPr marL="0" indent="0">
              <a:buNone/>
            </a:pPr>
            <a:r>
              <a:rPr lang="en-GB" sz="2400" b="1" dirty="0"/>
              <a:t>In case of death, permanent disability, or capacity of either proprietor (ABC or XYZ), The other alliance partner shall take over and continue the professional work of the affected firm.</a:t>
            </a:r>
            <a:endParaRPr lang="en-GB" sz="2400" dirty="0"/>
          </a:p>
          <a:p>
            <a:pPr marL="0" indent="0">
              <a:buNone/>
            </a:pPr>
            <a:r>
              <a:rPr lang="en-GB" sz="2400" dirty="0"/>
              <a:t>This arrangement ensures that:</a:t>
            </a:r>
          </a:p>
          <a:p>
            <a:r>
              <a:rPr lang="en-GB" sz="2400" dirty="0"/>
              <a:t>Clients continue to receive uninterrupted professional services. </a:t>
            </a:r>
          </a:p>
          <a:p>
            <a:r>
              <a:rPr lang="en-GB" sz="2400" dirty="0"/>
              <a:t>Staff remain employed and do not lose their jobs. </a:t>
            </a:r>
          </a:p>
          <a:p>
            <a:r>
              <a:rPr lang="en-GB" sz="2400" dirty="0"/>
              <a:t>The family of the deceased or incapacitated proprietor receives financial support as per agreed terms. </a:t>
            </a:r>
          </a:p>
          <a:p>
            <a:pPr marL="0" indent="0">
              <a:buNone/>
            </a:pPr>
            <a:r>
              <a:rPr lang="en-GB" sz="2400" dirty="0"/>
              <a:t>Thus, such an alliance helps in maintaining continuity of practice and protects the interests of clients, employees, and the proprietor’s family.</a:t>
            </a:r>
          </a:p>
          <a:p>
            <a:pPr marL="0" indent="0">
              <a:buNone/>
            </a:pPr>
            <a:endParaRPr lang="en-GB" dirty="0"/>
          </a:p>
        </p:txBody>
      </p:sp>
    </p:spTree>
    <p:extLst>
      <p:ext uri="{BB962C8B-B14F-4D97-AF65-F5344CB8AC3E}">
        <p14:creationId xmlns:p14="http://schemas.microsoft.com/office/powerpoint/2010/main" val="718588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2405F-5A23-0371-E91F-78B01B3C0976}"/>
              </a:ext>
            </a:extLst>
          </p:cNvPr>
          <p:cNvSpPr>
            <a:spLocks noGrp="1"/>
          </p:cNvSpPr>
          <p:nvPr>
            <p:ph type="title"/>
          </p:nvPr>
        </p:nvSpPr>
        <p:spPr>
          <a:xfrm>
            <a:off x="587477" y="1"/>
            <a:ext cx="9692149" cy="838804"/>
          </a:xfrm>
        </p:spPr>
        <p:txBody>
          <a:bodyPr>
            <a:normAutofit/>
          </a:bodyPr>
          <a:lstStyle/>
          <a:p>
            <a:r>
              <a:rPr lang="en-US" sz="3400" dirty="0">
                <a:solidFill>
                  <a:schemeClr val="tx2">
                    <a:lumMod val="90000"/>
                    <a:lumOff val="10000"/>
                  </a:schemeClr>
                </a:solidFill>
              </a:rPr>
              <a:t>ILLUSTRATION</a:t>
            </a:r>
            <a:endParaRPr lang="en-GB" sz="3400" dirty="0">
              <a:solidFill>
                <a:schemeClr val="tx2">
                  <a:lumMod val="90000"/>
                  <a:lumOff val="10000"/>
                </a:schemeClr>
              </a:solidFill>
            </a:endParaRPr>
          </a:p>
        </p:txBody>
      </p:sp>
      <p:graphicFrame>
        <p:nvGraphicFramePr>
          <p:cNvPr id="5" name="Table 4">
            <a:extLst>
              <a:ext uri="{FF2B5EF4-FFF2-40B4-BE49-F238E27FC236}">
                <a16:creationId xmlns:a16="http://schemas.microsoft.com/office/drawing/2014/main" id="{0DD9D80C-DF6E-60E2-BBE9-B1FD64FA3CB8}"/>
              </a:ext>
            </a:extLst>
          </p:cNvPr>
          <p:cNvGraphicFramePr>
            <a:graphicFrameLocks noGrp="1"/>
          </p:cNvGraphicFramePr>
          <p:nvPr>
            <p:extLst>
              <p:ext uri="{D42A27DB-BD31-4B8C-83A1-F6EECF244321}">
                <p14:modId xmlns:p14="http://schemas.microsoft.com/office/powerpoint/2010/main" val="1213449810"/>
              </p:ext>
            </p:extLst>
          </p:nvPr>
        </p:nvGraphicFramePr>
        <p:xfrm>
          <a:off x="680884" y="908782"/>
          <a:ext cx="10478961" cy="2377440"/>
        </p:xfrm>
        <a:graphic>
          <a:graphicData uri="http://schemas.openxmlformats.org/drawingml/2006/table">
            <a:tbl>
              <a:tblPr>
                <a:tableStyleId>{BC89EF96-8CEA-46FF-86C4-4CE0E7609802}</a:tableStyleId>
              </a:tblPr>
              <a:tblGrid>
                <a:gridCol w="2592261">
                  <a:extLst>
                    <a:ext uri="{9D8B030D-6E8A-4147-A177-3AD203B41FA5}">
                      <a16:colId xmlns:a16="http://schemas.microsoft.com/office/drawing/2014/main" val="82866997"/>
                    </a:ext>
                  </a:extLst>
                </a:gridCol>
                <a:gridCol w="2628900">
                  <a:extLst>
                    <a:ext uri="{9D8B030D-6E8A-4147-A177-3AD203B41FA5}">
                      <a16:colId xmlns:a16="http://schemas.microsoft.com/office/drawing/2014/main" val="3285358953"/>
                    </a:ext>
                  </a:extLst>
                </a:gridCol>
                <a:gridCol w="2628900">
                  <a:extLst>
                    <a:ext uri="{9D8B030D-6E8A-4147-A177-3AD203B41FA5}">
                      <a16:colId xmlns:a16="http://schemas.microsoft.com/office/drawing/2014/main" val="196530788"/>
                    </a:ext>
                  </a:extLst>
                </a:gridCol>
                <a:gridCol w="2628900">
                  <a:extLst>
                    <a:ext uri="{9D8B030D-6E8A-4147-A177-3AD203B41FA5}">
                      <a16:colId xmlns:a16="http://schemas.microsoft.com/office/drawing/2014/main" val="4089313492"/>
                    </a:ext>
                  </a:extLst>
                </a:gridCol>
              </a:tblGrid>
              <a:tr h="0">
                <a:tc>
                  <a:txBody>
                    <a:bodyPr/>
                    <a:lstStyle/>
                    <a:p>
                      <a:pPr>
                        <a:buNone/>
                      </a:pPr>
                      <a:r>
                        <a:rPr lang="en-GB" b="1" dirty="0"/>
                        <a:t>Proprietor firm with 1 Partner</a:t>
                      </a:r>
                    </a:p>
                  </a:txBody>
                  <a:tcPr anchor="ctr">
                    <a:solidFill>
                      <a:schemeClr val="tx2">
                        <a:lumMod val="25000"/>
                        <a:lumOff val="75000"/>
                      </a:schemeClr>
                    </a:solidFill>
                  </a:tcPr>
                </a:tc>
                <a:tc>
                  <a:txBody>
                    <a:bodyPr/>
                    <a:lstStyle/>
                    <a:p>
                      <a:pPr>
                        <a:buNone/>
                      </a:pPr>
                      <a:r>
                        <a:rPr lang="en-GB" b="1" dirty="0"/>
                        <a:t>Proprietor Firm with 2 Partners</a:t>
                      </a:r>
                    </a:p>
                  </a:txBody>
                  <a:tcPr anchor="ctr">
                    <a:solidFill>
                      <a:schemeClr val="tx2">
                        <a:lumMod val="25000"/>
                        <a:lumOff val="75000"/>
                      </a:schemeClr>
                    </a:solidFill>
                  </a:tcPr>
                </a:tc>
                <a:tc>
                  <a:txBody>
                    <a:bodyPr/>
                    <a:lstStyle/>
                    <a:p>
                      <a:pPr>
                        <a:buNone/>
                      </a:pPr>
                      <a:r>
                        <a:rPr lang="en-GB" b="1" dirty="0"/>
                        <a:t>Proprietor Firm with 3 Partners</a:t>
                      </a:r>
                    </a:p>
                  </a:txBody>
                  <a:tcPr anchor="ctr">
                    <a:solidFill>
                      <a:schemeClr val="tx2">
                        <a:lumMod val="25000"/>
                        <a:lumOff val="75000"/>
                      </a:schemeClr>
                    </a:solidFill>
                  </a:tcPr>
                </a:tc>
                <a:tc>
                  <a:txBody>
                    <a:bodyPr/>
                    <a:lstStyle/>
                    <a:p>
                      <a:pPr>
                        <a:buNone/>
                      </a:pPr>
                      <a:r>
                        <a:rPr lang="en-GB" b="1" dirty="0"/>
                        <a:t>ProprietorFirm with 4 Partners</a:t>
                      </a:r>
                    </a:p>
                  </a:txBody>
                  <a:tcPr anchor="ctr">
                    <a:solidFill>
                      <a:schemeClr val="tx2">
                        <a:lumMod val="25000"/>
                        <a:lumOff val="75000"/>
                      </a:schemeClr>
                    </a:solidFill>
                  </a:tcPr>
                </a:tc>
                <a:extLst>
                  <a:ext uri="{0D108BD9-81ED-4DB2-BD59-A6C34878D82A}">
                    <a16:rowId xmlns:a16="http://schemas.microsoft.com/office/drawing/2014/main" val="1733880240"/>
                  </a:ext>
                </a:extLst>
              </a:tr>
              <a:tr h="0">
                <a:tc gridSpan="4">
                  <a:txBody>
                    <a:bodyPr/>
                    <a:lstStyle/>
                    <a:p>
                      <a:pPr marL="0" indent="0">
                        <a:buFont typeface="Arial" panose="020B0604020202020204" pitchFamily="34" charset="0"/>
                        <a:buNone/>
                      </a:pPr>
                      <a:r>
                        <a:rPr lang="en-US" b="1" dirty="0"/>
                        <a:t>CURRENT STATUS:</a:t>
                      </a:r>
                    </a:p>
                    <a:p>
                      <a:pPr marL="285750" indent="-285750">
                        <a:buFont typeface="Arial" panose="020B0604020202020204" pitchFamily="34" charset="0"/>
                        <a:buChar char="•"/>
                      </a:pPr>
                      <a:r>
                        <a:rPr lang="en-US" dirty="0"/>
                        <a:t>Limited expertise</a:t>
                      </a:r>
                    </a:p>
                    <a:p>
                      <a:pPr marL="285750" indent="-285750">
                        <a:buFont typeface="Arial" panose="020B0604020202020204" pitchFamily="34" charset="0"/>
                        <a:buChar char="•"/>
                      </a:pPr>
                      <a:r>
                        <a:rPr lang="en-US" dirty="0"/>
                        <a:t>Lower skill base</a:t>
                      </a:r>
                    </a:p>
                    <a:p>
                      <a:pPr marL="285750" indent="-285750">
                        <a:buFont typeface="Arial" panose="020B0604020202020204" pitchFamily="34" charset="0"/>
                        <a:buChar char="•"/>
                      </a:pPr>
                      <a:r>
                        <a:rPr lang="en-US" dirty="0"/>
                        <a:t>Limited client handling</a:t>
                      </a:r>
                    </a:p>
                    <a:p>
                      <a:pPr marL="285750" indent="-285750">
                        <a:buFont typeface="Arial" panose="020B0604020202020204" pitchFamily="34" charset="0"/>
                        <a:buChar char="•"/>
                      </a:pPr>
                      <a:r>
                        <a:rPr lang="en-US" dirty="0"/>
                        <a:t>Low networking</a:t>
                      </a:r>
                    </a:p>
                    <a:p>
                      <a:pPr marL="285750" indent="-285750">
                        <a:buFont typeface="Arial" panose="020B0604020202020204" pitchFamily="34" charset="0"/>
                        <a:buChar char="•"/>
                      </a:pPr>
                      <a:r>
                        <a:rPr lang="en-US" dirty="0"/>
                        <a:t>Small scale of practice</a:t>
                      </a:r>
                      <a:endParaRPr lang="en-GB" dirty="0"/>
                    </a:p>
                  </a:txBody>
                  <a:tcPr anchor="ctr"/>
                </a:tc>
                <a:tc hMerge="1">
                  <a:txBody>
                    <a:bodyPr/>
                    <a:lstStyle/>
                    <a:p>
                      <a:pPr>
                        <a:buNone/>
                      </a:pPr>
                      <a:endParaRPr lang="en-GB" dirty="0"/>
                    </a:p>
                  </a:txBody>
                  <a:tcPr anchor="ctr"/>
                </a:tc>
                <a:tc hMerge="1">
                  <a:txBody>
                    <a:bodyPr/>
                    <a:lstStyle/>
                    <a:p>
                      <a:pPr>
                        <a:buNone/>
                      </a:pPr>
                      <a:endParaRPr lang="en-GB" dirty="0"/>
                    </a:p>
                  </a:txBody>
                  <a:tcPr anchor="ctr"/>
                </a:tc>
                <a:tc hMerge="1">
                  <a:txBody>
                    <a:bodyPr/>
                    <a:lstStyle/>
                    <a:p>
                      <a:pPr>
                        <a:buNone/>
                      </a:pPr>
                      <a:endParaRPr lang="en-GB" dirty="0"/>
                    </a:p>
                  </a:txBody>
                  <a:tcPr anchor="ctr"/>
                </a:tc>
                <a:extLst>
                  <a:ext uri="{0D108BD9-81ED-4DB2-BD59-A6C34878D82A}">
                    <a16:rowId xmlns:a16="http://schemas.microsoft.com/office/drawing/2014/main" val="1294499391"/>
                  </a:ext>
                </a:extLst>
              </a:tr>
            </a:tbl>
          </a:graphicData>
        </a:graphic>
      </p:graphicFrame>
      <p:sp>
        <p:nvSpPr>
          <p:cNvPr id="12" name="Rectangle 11">
            <a:extLst>
              <a:ext uri="{FF2B5EF4-FFF2-40B4-BE49-F238E27FC236}">
                <a16:creationId xmlns:a16="http://schemas.microsoft.com/office/drawing/2014/main" id="{4500EC13-ACC1-C6C6-899B-05478A69A871}"/>
              </a:ext>
            </a:extLst>
          </p:cNvPr>
          <p:cNvSpPr/>
          <p:nvPr/>
        </p:nvSpPr>
        <p:spPr>
          <a:xfrm>
            <a:off x="658763" y="3641718"/>
            <a:ext cx="10501082" cy="2862321"/>
          </a:xfrm>
          <a:prstGeom prst="rect">
            <a:avLst/>
          </a:prstGeom>
          <a:solidFill>
            <a:schemeClr val="bg1"/>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2">
                  <a:lumMod val="90000"/>
                  <a:lumOff val="10000"/>
                </a:schemeClr>
              </a:solidFill>
            </a:endParaRPr>
          </a:p>
        </p:txBody>
      </p:sp>
      <p:sp>
        <p:nvSpPr>
          <p:cNvPr id="13" name="TextBox 12">
            <a:extLst>
              <a:ext uri="{FF2B5EF4-FFF2-40B4-BE49-F238E27FC236}">
                <a16:creationId xmlns:a16="http://schemas.microsoft.com/office/drawing/2014/main" id="{D13DE456-E137-1FF4-4DE8-4CF6DF491678}"/>
              </a:ext>
            </a:extLst>
          </p:cNvPr>
          <p:cNvSpPr txBox="1"/>
          <p:nvPr/>
        </p:nvSpPr>
        <p:spPr>
          <a:xfrm>
            <a:off x="905299" y="3905442"/>
            <a:ext cx="10030132" cy="3139321"/>
          </a:xfrm>
          <a:prstGeom prst="rect">
            <a:avLst/>
          </a:prstGeom>
          <a:noFill/>
        </p:spPr>
        <p:txBody>
          <a:bodyPr wrap="square" rtlCol="0">
            <a:spAutoFit/>
          </a:bodyPr>
          <a:lstStyle/>
          <a:p>
            <a:r>
              <a:rPr lang="en-GB" b="1" dirty="0"/>
              <a:t>EXPECTATIONS:</a:t>
            </a:r>
          </a:p>
          <a:p>
            <a:pPr marL="285750" indent="-285750">
              <a:buFont typeface="Arial" panose="020B0604020202020204" pitchFamily="34" charset="0"/>
              <a:buChar char="•"/>
            </a:pPr>
            <a:r>
              <a:rPr lang="en-GB" dirty="0"/>
              <a:t>Strong professional networking </a:t>
            </a:r>
          </a:p>
          <a:p>
            <a:pPr marL="285750" indent="-285750">
              <a:buFont typeface="Arial" panose="020B0604020202020204" pitchFamily="34" charset="0"/>
              <a:buChar char="•"/>
            </a:pPr>
            <a:r>
              <a:rPr lang="en-GB" dirty="0"/>
              <a:t>Skill development and improvement</a:t>
            </a:r>
          </a:p>
          <a:p>
            <a:pPr marL="285750" indent="-285750">
              <a:buFont typeface="Arial" panose="020B0604020202020204" pitchFamily="34" charset="0"/>
              <a:buChar char="•"/>
            </a:pPr>
            <a:r>
              <a:rPr lang="en-GB" dirty="0"/>
              <a:t>Knowledge sharing among firms </a:t>
            </a:r>
          </a:p>
          <a:p>
            <a:pPr marL="285750" indent="-285750">
              <a:buFont typeface="Arial" panose="020B0604020202020204" pitchFamily="34" charset="0"/>
              <a:buChar char="•"/>
            </a:pPr>
            <a:r>
              <a:rPr lang="en-GB" dirty="0"/>
              <a:t>Better decision-making support </a:t>
            </a:r>
          </a:p>
          <a:p>
            <a:pPr marL="285750" indent="-285750">
              <a:buFont typeface="Arial" panose="020B0604020202020204" pitchFamily="34" charset="0"/>
              <a:buChar char="•"/>
            </a:pPr>
            <a:r>
              <a:rPr lang="en-GB" dirty="0"/>
              <a:t>Expansion of client network </a:t>
            </a:r>
          </a:p>
          <a:p>
            <a:pPr marL="285750" indent="-285750">
              <a:buFont typeface="Arial" panose="020B0604020202020204" pitchFamily="34" charset="0"/>
              <a:buChar char="•"/>
            </a:pPr>
            <a:r>
              <a:rPr lang="en-GB" dirty="0"/>
              <a:t>Improved handling of complex assignments </a:t>
            </a:r>
          </a:p>
          <a:p>
            <a:pPr marL="285750" indent="-285750">
              <a:buFont typeface="Arial" panose="020B0604020202020204" pitchFamily="34" charset="0"/>
              <a:buChar char="•"/>
            </a:pPr>
            <a:r>
              <a:rPr lang="en-GB" dirty="0"/>
              <a:t>Resource sharing (staff, tools, expertise) </a:t>
            </a:r>
          </a:p>
          <a:p>
            <a:pPr marL="285750" indent="-285750">
              <a:buFont typeface="Arial" panose="020B0604020202020204" pitchFamily="34" charset="0"/>
              <a:buChar char="•"/>
            </a:pPr>
            <a:r>
              <a:rPr lang="en-GB" dirty="0"/>
              <a:t>Increased market reputation and brand value </a:t>
            </a:r>
          </a:p>
          <a:p>
            <a:pPr marL="285750" indent="-285750">
              <a:buFont typeface="Arial" panose="020B0604020202020204" pitchFamily="34" charset="0"/>
              <a:buChar char="•"/>
            </a:pPr>
            <a:r>
              <a:rPr lang="en-GB" dirty="0"/>
              <a:t>Better efficiency and teamwork </a:t>
            </a:r>
          </a:p>
          <a:p>
            <a:endParaRPr lang="en-GB" dirty="0">
              <a:solidFill>
                <a:schemeClr val="tx2">
                  <a:lumMod val="90000"/>
                  <a:lumOff val="10000"/>
                </a:schemeClr>
              </a:solidFill>
            </a:endParaRPr>
          </a:p>
        </p:txBody>
      </p:sp>
      <p:sp>
        <p:nvSpPr>
          <p:cNvPr id="16" name="Arrow: Down 15">
            <a:extLst>
              <a:ext uri="{FF2B5EF4-FFF2-40B4-BE49-F238E27FC236}">
                <a16:creationId xmlns:a16="http://schemas.microsoft.com/office/drawing/2014/main" id="{9821552A-D5B4-0DF0-8516-79F65A8C99E8}"/>
              </a:ext>
            </a:extLst>
          </p:cNvPr>
          <p:cNvSpPr/>
          <p:nvPr/>
        </p:nvSpPr>
        <p:spPr>
          <a:xfrm>
            <a:off x="5234448" y="3098210"/>
            <a:ext cx="398206" cy="457200"/>
          </a:xfrm>
          <a:prstGeom prst="downArrow">
            <a:avLst/>
          </a:prstGeom>
          <a:solidFill>
            <a:schemeClr val="tx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0592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xfrm>
            <a:off x="577157" y="209857"/>
            <a:ext cx="11326495" cy="1367682"/>
          </a:xfrm>
          <a:prstGeom prst="rect">
            <a:avLst/>
          </a:prstGeom>
        </p:spPr>
        <p:txBody>
          <a:bodyPr vert="horz" wrap="square" lIns="0" tIns="13335" rIns="0" bIns="0" rtlCol="0">
            <a:spAutoFit/>
          </a:bodyPr>
          <a:lstStyle/>
          <a:p>
            <a:pPr marL="12700">
              <a:lnSpc>
                <a:spcPct val="100000"/>
              </a:lnSpc>
              <a:spcBef>
                <a:spcPts val="105"/>
              </a:spcBef>
            </a:pPr>
            <a:r>
              <a:rPr b="1" dirty="0">
                <a:solidFill>
                  <a:schemeClr val="tx2">
                    <a:lumMod val="90000"/>
                    <a:lumOff val="10000"/>
                  </a:schemeClr>
                </a:solidFill>
                <a:uFill>
                  <a:solidFill>
                    <a:srgbClr val="071D28"/>
                  </a:solidFill>
                </a:uFill>
              </a:rPr>
              <a:t>SPECIAL</a:t>
            </a:r>
            <a:r>
              <a:rPr b="1" spc="-70" dirty="0">
                <a:solidFill>
                  <a:schemeClr val="tx2">
                    <a:lumMod val="90000"/>
                    <a:lumOff val="10000"/>
                  </a:schemeClr>
                </a:solidFill>
                <a:uFill>
                  <a:solidFill>
                    <a:srgbClr val="071D28"/>
                  </a:solidFill>
                </a:uFill>
              </a:rPr>
              <a:t> </a:t>
            </a:r>
            <a:r>
              <a:rPr b="1" dirty="0">
                <a:solidFill>
                  <a:schemeClr val="tx2">
                    <a:lumMod val="90000"/>
                    <a:lumOff val="10000"/>
                  </a:schemeClr>
                </a:solidFill>
                <a:uFill>
                  <a:solidFill>
                    <a:srgbClr val="071D28"/>
                  </a:solidFill>
                </a:uFill>
              </a:rPr>
              <a:t>ISSUES</a:t>
            </a:r>
            <a:r>
              <a:rPr b="1" spc="-70" dirty="0">
                <a:solidFill>
                  <a:schemeClr val="tx2">
                    <a:lumMod val="90000"/>
                    <a:lumOff val="10000"/>
                  </a:schemeClr>
                </a:solidFill>
                <a:uFill>
                  <a:solidFill>
                    <a:srgbClr val="071D28"/>
                  </a:solidFill>
                </a:uFill>
              </a:rPr>
              <a:t> </a:t>
            </a:r>
            <a:r>
              <a:rPr b="1" spc="-20" dirty="0">
                <a:solidFill>
                  <a:schemeClr val="tx2">
                    <a:lumMod val="90000"/>
                    <a:lumOff val="10000"/>
                  </a:schemeClr>
                </a:solidFill>
                <a:uFill>
                  <a:solidFill>
                    <a:srgbClr val="071D28"/>
                  </a:solidFill>
                </a:uFill>
              </a:rPr>
              <a:t>RELATING</a:t>
            </a:r>
            <a:r>
              <a:rPr b="1" spc="-75" dirty="0">
                <a:solidFill>
                  <a:schemeClr val="tx2">
                    <a:lumMod val="90000"/>
                    <a:lumOff val="10000"/>
                  </a:schemeClr>
                </a:solidFill>
                <a:uFill>
                  <a:solidFill>
                    <a:srgbClr val="071D28"/>
                  </a:solidFill>
                </a:uFill>
              </a:rPr>
              <a:t> </a:t>
            </a:r>
            <a:r>
              <a:rPr b="1" dirty="0">
                <a:solidFill>
                  <a:schemeClr val="tx2">
                    <a:lumMod val="90000"/>
                    <a:lumOff val="10000"/>
                  </a:schemeClr>
                </a:solidFill>
                <a:uFill>
                  <a:solidFill>
                    <a:srgbClr val="071D28"/>
                  </a:solidFill>
                </a:uFill>
              </a:rPr>
              <a:t>TO</a:t>
            </a:r>
            <a:r>
              <a:rPr b="1" spc="-80" dirty="0">
                <a:solidFill>
                  <a:schemeClr val="tx2">
                    <a:lumMod val="90000"/>
                    <a:lumOff val="10000"/>
                  </a:schemeClr>
                </a:solidFill>
                <a:uFill>
                  <a:solidFill>
                    <a:srgbClr val="071D28"/>
                  </a:solidFill>
                </a:uFill>
              </a:rPr>
              <a:t> </a:t>
            </a:r>
            <a:r>
              <a:rPr b="1" dirty="0">
                <a:solidFill>
                  <a:schemeClr val="tx2">
                    <a:lumMod val="90000"/>
                    <a:lumOff val="10000"/>
                  </a:schemeClr>
                </a:solidFill>
                <a:uFill>
                  <a:solidFill>
                    <a:srgbClr val="071D28"/>
                  </a:solidFill>
                </a:uFill>
              </a:rPr>
              <a:t>LEAD</a:t>
            </a:r>
            <a:r>
              <a:rPr b="1" spc="-85" dirty="0">
                <a:solidFill>
                  <a:schemeClr val="tx2">
                    <a:lumMod val="90000"/>
                    <a:lumOff val="10000"/>
                  </a:schemeClr>
                </a:solidFill>
                <a:uFill>
                  <a:solidFill>
                    <a:srgbClr val="071D28"/>
                  </a:solidFill>
                </a:uFill>
              </a:rPr>
              <a:t> </a:t>
            </a:r>
            <a:r>
              <a:rPr b="1" dirty="0">
                <a:solidFill>
                  <a:schemeClr val="tx2">
                    <a:lumMod val="90000"/>
                    <a:lumOff val="10000"/>
                  </a:schemeClr>
                </a:solidFill>
                <a:uFill>
                  <a:solidFill>
                    <a:srgbClr val="071D28"/>
                  </a:solidFill>
                </a:uFill>
              </a:rPr>
              <a:t>FIRM</a:t>
            </a:r>
            <a:r>
              <a:rPr b="1" spc="-70" dirty="0">
                <a:solidFill>
                  <a:schemeClr val="tx2">
                    <a:lumMod val="90000"/>
                    <a:lumOff val="10000"/>
                  </a:schemeClr>
                </a:solidFill>
                <a:uFill>
                  <a:solidFill>
                    <a:srgbClr val="071D28"/>
                  </a:solidFill>
                </a:uFill>
              </a:rPr>
              <a:t> </a:t>
            </a:r>
            <a:r>
              <a:rPr b="1" spc="-10" dirty="0">
                <a:solidFill>
                  <a:schemeClr val="tx2">
                    <a:lumMod val="90000"/>
                    <a:lumOff val="10000"/>
                  </a:schemeClr>
                </a:solidFill>
                <a:uFill>
                  <a:solidFill>
                    <a:srgbClr val="071D28"/>
                  </a:solidFill>
                </a:uFill>
              </a:rPr>
              <a:t>CONCEPT</a:t>
            </a:r>
          </a:p>
        </p:txBody>
      </p:sp>
      <p:grpSp>
        <p:nvGrpSpPr>
          <p:cNvPr id="3" name="object 3"/>
          <p:cNvGrpSpPr/>
          <p:nvPr/>
        </p:nvGrpSpPr>
        <p:grpSpPr>
          <a:xfrm>
            <a:off x="426402" y="1849881"/>
            <a:ext cx="11339195" cy="3944620"/>
            <a:chOff x="418845" y="1749298"/>
            <a:chExt cx="11339195" cy="3944620"/>
          </a:xfrm>
        </p:grpSpPr>
        <p:sp>
          <p:nvSpPr>
            <p:cNvPr id="4" name="object 4"/>
            <p:cNvSpPr/>
            <p:nvPr/>
          </p:nvSpPr>
          <p:spPr>
            <a:xfrm>
              <a:off x="425195" y="1755648"/>
              <a:ext cx="11326495" cy="3931920"/>
            </a:xfrm>
            <a:custGeom>
              <a:avLst/>
              <a:gdLst/>
              <a:ahLst/>
              <a:cxnLst/>
              <a:rect l="l" t="t" r="r" b="b"/>
              <a:pathLst>
                <a:path w="11326495" h="3931920">
                  <a:moveTo>
                    <a:pt x="11326368" y="0"/>
                  </a:moveTo>
                  <a:lnTo>
                    <a:pt x="0" y="0"/>
                  </a:lnTo>
                  <a:lnTo>
                    <a:pt x="0" y="3931920"/>
                  </a:lnTo>
                  <a:lnTo>
                    <a:pt x="11326368" y="3931920"/>
                  </a:lnTo>
                  <a:lnTo>
                    <a:pt x="11326368" y="0"/>
                  </a:lnTo>
                  <a:close/>
                </a:path>
              </a:pathLst>
            </a:custGeom>
            <a:solidFill>
              <a:srgbClr val="FFFFFF"/>
            </a:solidFill>
          </p:spPr>
          <p:txBody>
            <a:bodyPr wrap="square" lIns="0" tIns="0" rIns="0" bIns="0" rtlCol="0"/>
            <a:lstStyle/>
            <a:p>
              <a:endParaRPr dirty="0"/>
            </a:p>
          </p:txBody>
        </p:sp>
        <p:sp>
          <p:nvSpPr>
            <p:cNvPr id="5" name="object 5"/>
            <p:cNvSpPr/>
            <p:nvPr/>
          </p:nvSpPr>
          <p:spPr>
            <a:xfrm>
              <a:off x="425195" y="1755648"/>
              <a:ext cx="11326495" cy="3931920"/>
            </a:xfrm>
            <a:custGeom>
              <a:avLst/>
              <a:gdLst/>
              <a:ahLst/>
              <a:cxnLst/>
              <a:rect l="l" t="t" r="r" b="b"/>
              <a:pathLst>
                <a:path w="11326495" h="3931920">
                  <a:moveTo>
                    <a:pt x="0" y="3931920"/>
                  </a:moveTo>
                  <a:lnTo>
                    <a:pt x="11326368" y="3931920"/>
                  </a:lnTo>
                  <a:lnTo>
                    <a:pt x="11326368" y="0"/>
                  </a:lnTo>
                  <a:lnTo>
                    <a:pt x="0" y="0"/>
                  </a:lnTo>
                  <a:lnTo>
                    <a:pt x="0" y="3931920"/>
                  </a:lnTo>
                  <a:close/>
                </a:path>
              </a:pathLst>
            </a:custGeom>
            <a:ln w="12700">
              <a:solidFill>
                <a:srgbClr val="4489D6"/>
              </a:solidFill>
            </a:ln>
          </p:spPr>
          <p:txBody>
            <a:bodyPr wrap="square" lIns="0" tIns="0" rIns="0" bIns="0" rtlCol="0"/>
            <a:lstStyle/>
            <a:p>
              <a:endParaRPr dirty="0"/>
            </a:p>
          </p:txBody>
        </p:sp>
        <p:pic>
          <p:nvPicPr>
            <p:cNvPr id="6" name="object 6"/>
            <p:cNvPicPr/>
            <p:nvPr/>
          </p:nvPicPr>
          <p:blipFill>
            <a:blip r:embed="rId2" cstate="print"/>
            <a:stretch>
              <a:fillRect/>
            </a:stretch>
          </p:blipFill>
          <p:spPr>
            <a:xfrm>
              <a:off x="646048" y="2485517"/>
              <a:ext cx="10884662" cy="2725166"/>
            </a:xfrm>
            <a:prstGeom prst="rect">
              <a:avLst/>
            </a:prstGeom>
            <a:noFill/>
          </p:spPr>
        </p:pic>
      </p:grpSp>
      <p:sp>
        <p:nvSpPr>
          <p:cNvPr id="7" name="object 7"/>
          <p:cNvSpPr txBox="1"/>
          <p:nvPr/>
        </p:nvSpPr>
        <p:spPr>
          <a:xfrm>
            <a:off x="1053085" y="2918840"/>
            <a:ext cx="1884680" cy="2308860"/>
          </a:xfrm>
          <a:prstGeom prst="rect">
            <a:avLst/>
          </a:prstGeom>
        </p:spPr>
        <p:txBody>
          <a:bodyPr vert="horz" wrap="square" lIns="0" tIns="35560" rIns="0" bIns="0" rtlCol="0">
            <a:spAutoFit/>
          </a:bodyPr>
          <a:lstStyle/>
          <a:p>
            <a:pPr marR="5080" algn="ctr">
              <a:lnSpc>
                <a:spcPct val="91500"/>
              </a:lnSpc>
              <a:spcBef>
                <a:spcPts val="280"/>
              </a:spcBef>
            </a:pPr>
            <a:r>
              <a:rPr sz="1800" dirty="0">
                <a:latin typeface="Calibri"/>
                <a:cs typeface="Calibri"/>
              </a:rPr>
              <a:t>The</a:t>
            </a:r>
            <a:r>
              <a:rPr sz="1800" spc="-40" dirty="0">
                <a:latin typeface="Calibri"/>
                <a:cs typeface="Calibri"/>
              </a:rPr>
              <a:t> </a:t>
            </a:r>
            <a:r>
              <a:rPr sz="1800" dirty="0">
                <a:latin typeface="Calibri"/>
                <a:cs typeface="Calibri"/>
              </a:rPr>
              <a:t>Lead</a:t>
            </a:r>
            <a:r>
              <a:rPr sz="1800" spc="-25" dirty="0">
                <a:latin typeface="Calibri"/>
                <a:cs typeface="Calibri"/>
              </a:rPr>
              <a:t> </a:t>
            </a:r>
            <a:r>
              <a:rPr sz="1800" dirty="0">
                <a:latin typeface="Calibri"/>
                <a:cs typeface="Calibri"/>
              </a:rPr>
              <a:t>Firm</a:t>
            </a:r>
            <a:r>
              <a:rPr sz="1800" spc="-30" dirty="0">
                <a:latin typeface="Calibri"/>
                <a:cs typeface="Calibri"/>
              </a:rPr>
              <a:t> </a:t>
            </a:r>
            <a:r>
              <a:rPr sz="1800" spc="-25" dirty="0">
                <a:latin typeface="Calibri"/>
                <a:cs typeface="Calibri"/>
              </a:rPr>
              <a:t>can </a:t>
            </a:r>
            <a:r>
              <a:rPr sz="1800" dirty="0">
                <a:latin typeface="Calibri"/>
                <a:cs typeface="Calibri"/>
              </a:rPr>
              <a:t>obtain</a:t>
            </a:r>
            <a:r>
              <a:rPr sz="1800" spc="-60" dirty="0">
                <a:latin typeface="Calibri"/>
                <a:cs typeface="Calibri"/>
              </a:rPr>
              <a:t> </a:t>
            </a:r>
            <a:r>
              <a:rPr sz="1800" dirty="0">
                <a:latin typeface="Calibri"/>
                <a:cs typeface="Calibri"/>
              </a:rPr>
              <a:t>and</a:t>
            </a:r>
            <a:r>
              <a:rPr sz="1800" spc="-75" dirty="0">
                <a:latin typeface="Calibri"/>
                <a:cs typeface="Calibri"/>
              </a:rPr>
              <a:t> </a:t>
            </a:r>
            <a:r>
              <a:rPr sz="1800" spc="-10" dirty="0">
                <a:latin typeface="Calibri"/>
                <a:cs typeface="Calibri"/>
              </a:rPr>
              <a:t>execute </a:t>
            </a:r>
            <a:r>
              <a:rPr sz="1800" dirty="0">
                <a:latin typeface="Calibri"/>
                <a:cs typeface="Calibri"/>
              </a:rPr>
              <a:t>work</a:t>
            </a:r>
            <a:r>
              <a:rPr sz="1800" spc="-35" dirty="0">
                <a:latin typeface="Calibri"/>
                <a:cs typeface="Calibri"/>
              </a:rPr>
              <a:t> </a:t>
            </a:r>
            <a:r>
              <a:rPr sz="1800" dirty="0">
                <a:latin typeface="Calibri"/>
                <a:cs typeface="Calibri"/>
              </a:rPr>
              <a:t>in</a:t>
            </a:r>
            <a:r>
              <a:rPr sz="1800" spc="-25" dirty="0">
                <a:latin typeface="Calibri"/>
                <a:cs typeface="Calibri"/>
              </a:rPr>
              <a:t> </a:t>
            </a:r>
            <a:r>
              <a:rPr sz="1800" dirty="0">
                <a:latin typeface="Calibri"/>
                <a:cs typeface="Calibri"/>
              </a:rPr>
              <a:t>its</a:t>
            </a:r>
            <a:r>
              <a:rPr sz="1800" spc="-10" dirty="0">
                <a:latin typeface="Calibri"/>
                <a:cs typeface="Calibri"/>
              </a:rPr>
              <a:t> </a:t>
            </a:r>
            <a:r>
              <a:rPr sz="1800" spc="-25" dirty="0">
                <a:latin typeface="Calibri"/>
                <a:cs typeface="Calibri"/>
              </a:rPr>
              <a:t>own </a:t>
            </a:r>
            <a:r>
              <a:rPr sz="1800" dirty="0">
                <a:latin typeface="Calibri"/>
                <a:cs typeface="Calibri"/>
              </a:rPr>
              <a:t>name</a:t>
            </a:r>
            <a:r>
              <a:rPr sz="1800" spc="-50" dirty="0">
                <a:latin typeface="Calibri"/>
                <a:cs typeface="Calibri"/>
              </a:rPr>
              <a:t> </a:t>
            </a:r>
            <a:r>
              <a:rPr sz="1800" dirty="0">
                <a:latin typeface="Calibri"/>
                <a:cs typeface="Calibri"/>
              </a:rPr>
              <a:t>and</a:t>
            </a:r>
            <a:r>
              <a:rPr sz="1800" spc="-45" dirty="0">
                <a:latin typeface="Calibri"/>
                <a:cs typeface="Calibri"/>
              </a:rPr>
              <a:t> </a:t>
            </a:r>
            <a:r>
              <a:rPr sz="1800" spc="-10" dirty="0">
                <a:latin typeface="Calibri"/>
                <a:cs typeface="Calibri"/>
              </a:rPr>
              <a:t>distribute </a:t>
            </a:r>
            <a:r>
              <a:rPr sz="1800" dirty="0">
                <a:latin typeface="Calibri"/>
                <a:cs typeface="Calibri"/>
              </a:rPr>
              <a:t>tasks</a:t>
            </a:r>
            <a:r>
              <a:rPr sz="1800" spc="-60" dirty="0">
                <a:latin typeface="Calibri"/>
                <a:cs typeface="Calibri"/>
              </a:rPr>
              <a:t> </a:t>
            </a:r>
            <a:r>
              <a:rPr sz="1800" spc="-10" dirty="0">
                <a:latin typeface="Calibri"/>
                <a:cs typeface="Calibri"/>
              </a:rPr>
              <a:t>among Constituent</a:t>
            </a:r>
            <a:r>
              <a:rPr sz="1800" spc="-35" dirty="0">
                <a:latin typeface="Calibri"/>
                <a:cs typeface="Calibri"/>
              </a:rPr>
              <a:t> </a:t>
            </a:r>
            <a:r>
              <a:rPr sz="1800" spc="-10" dirty="0">
                <a:latin typeface="Calibri"/>
                <a:cs typeface="Calibri"/>
              </a:rPr>
              <a:t>Firms, </a:t>
            </a:r>
            <a:r>
              <a:rPr sz="1800" dirty="0">
                <a:latin typeface="Calibri"/>
                <a:cs typeface="Calibri"/>
              </a:rPr>
              <a:t>subject</a:t>
            </a:r>
            <a:r>
              <a:rPr sz="1800" spc="-60" dirty="0">
                <a:latin typeface="Calibri"/>
                <a:cs typeface="Calibri"/>
              </a:rPr>
              <a:t> </a:t>
            </a:r>
            <a:r>
              <a:rPr sz="1800" dirty="0">
                <a:latin typeface="Calibri"/>
                <a:cs typeface="Calibri"/>
              </a:rPr>
              <a:t>to</a:t>
            </a:r>
            <a:r>
              <a:rPr sz="1800" spc="-45" dirty="0">
                <a:latin typeface="Calibri"/>
                <a:cs typeface="Calibri"/>
              </a:rPr>
              <a:t> </a:t>
            </a:r>
            <a:r>
              <a:rPr sz="1800" spc="-25" dirty="0">
                <a:latin typeface="Calibri"/>
                <a:cs typeface="Calibri"/>
              </a:rPr>
              <a:t>any </a:t>
            </a:r>
            <a:r>
              <a:rPr sz="1800" dirty="0">
                <a:latin typeface="Calibri"/>
                <a:cs typeface="Calibri"/>
              </a:rPr>
              <a:t>objection</a:t>
            </a:r>
            <a:r>
              <a:rPr sz="1800" spc="-85" dirty="0">
                <a:latin typeface="Calibri"/>
                <a:cs typeface="Calibri"/>
              </a:rPr>
              <a:t> </a:t>
            </a:r>
            <a:r>
              <a:rPr sz="1800" spc="-20" dirty="0">
                <a:latin typeface="Calibri"/>
                <a:cs typeface="Calibri"/>
              </a:rPr>
              <a:t>from </a:t>
            </a:r>
            <a:r>
              <a:rPr sz="1800" spc="-10" dirty="0">
                <a:latin typeface="Calibri"/>
                <a:cs typeface="Calibri"/>
              </a:rPr>
              <a:t>client.</a:t>
            </a:r>
            <a:endParaRPr sz="1800" dirty="0">
              <a:latin typeface="Calibri"/>
              <a:cs typeface="Calibri"/>
            </a:endParaRPr>
          </a:p>
        </p:txBody>
      </p:sp>
      <p:sp>
        <p:nvSpPr>
          <p:cNvPr id="8" name="object 8"/>
          <p:cNvSpPr txBox="1"/>
          <p:nvPr/>
        </p:nvSpPr>
        <p:spPr>
          <a:xfrm>
            <a:off x="3773678" y="3295903"/>
            <a:ext cx="1924050" cy="1052830"/>
          </a:xfrm>
          <a:prstGeom prst="rect">
            <a:avLst/>
          </a:prstGeom>
        </p:spPr>
        <p:txBody>
          <a:bodyPr vert="horz" wrap="square" lIns="0" tIns="35560" rIns="0" bIns="0" rtlCol="0">
            <a:spAutoFit/>
          </a:bodyPr>
          <a:lstStyle/>
          <a:p>
            <a:pPr marR="5080" indent="-1905" algn="ctr">
              <a:lnSpc>
                <a:spcPct val="91500"/>
              </a:lnSpc>
              <a:spcBef>
                <a:spcPts val="280"/>
              </a:spcBef>
            </a:pPr>
            <a:r>
              <a:rPr sz="1800" dirty="0">
                <a:latin typeface="Calibri"/>
                <a:cs typeface="Calibri"/>
              </a:rPr>
              <a:t>The</a:t>
            </a:r>
            <a:r>
              <a:rPr sz="1800" spc="-40" dirty="0">
                <a:latin typeface="Calibri"/>
                <a:cs typeface="Calibri"/>
              </a:rPr>
              <a:t> </a:t>
            </a:r>
            <a:r>
              <a:rPr sz="1800" dirty="0">
                <a:latin typeface="Calibri"/>
                <a:cs typeface="Calibri"/>
              </a:rPr>
              <a:t>Lead</a:t>
            </a:r>
            <a:r>
              <a:rPr sz="1800" spc="-25" dirty="0">
                <a:latin typeface="Calibri"/>
                <a:cs typeface="Calibri"/>
              </a:rPr>
              <a:t> </a:t>
            </a:r>
            <a:r>
              <a:rPr sz="1800" dirty="0">
                <a:latin typeface="Calibri"/>
                <a:cs typeface="Calibri"/>
              </a:rPr>
              <a:t>Firm</a:t>
            </a:r>
            <a:r>
              <a:rPr sz="1800" spc="-30" dirty="0">
                <a:latin typeface="Calibri"/>
                <a:cs typeface="Calibri"/>
              </a:rPr>
              <a:t> </a:t>
            </a:r>
            <a:r>
              <a:rPr sz="1800" spc="-25" dirty="0">
                <a:latin typeface="Calibri"/>
                <a:cs typeface="Calibri"/>
              </a:rPr>
              <a:t>has</a:t>
            </a:r>
            <a:r>
              <a:rPr sz="1800" spc="500" dirty="0">
                <a:latin typeface="Calibri"/>
                <a:cs typeface="Calibri"/>
              </a:rPr>
              <a:t> </a:t>
            </a:r>
            <a:r>
              <a:rPr sz="1800" dirty="0">
                <a:latin typeface="Calibri"/>
                <a:cs typeface="Calibri"/>
              </a:rPr>
              <a:t>to</a:t>
            </a:r>
            <a:r>
              <a:rPr sz="1800" spc="-45" dirty="0">
                <a:latin typeface="Calibri"/>
                <a:cs typeface="Calibri"/>
              </a:rPr>
              <a:t> </a:t>
            </a:r>
            <a:r>
              <a:rPr sz="1800" dirty="0">
                <a:latin typeface="Calibri"/>
                <a:cs typeface="Calibri"/>
              </a:rPr>
              <a:t>share</a:t>
            </a:r>
            <a:r>
              <a:rPr sz="1800" spc="-45" dirty="0">
                <a:latin typeface="Calibri"/>
                <a:cs typeface="Calibri"/>
              </a:rPr>
              <a:t> </a:t>
            </a:r>
            <a:r>
              <a:rPr sz="1800" dirty="0">
                <a:latin typeface="Calibri"/>
                <a:cs typeface="Calibri"/>
              </a:rPr>
              <a:t>the</a:t>
            </a:r>
            <a:r>
              <a:rPr sz="1800" spc="-35" dirty="0">
                <a:latin typeface="Calibri"/>
                <a:cs typeface="Calibri"/>
              </a:rPr>
              <a:t> </a:t>
            </a:r>
            <a:r>
              <a:rPr sz="1800" spc="-20" dirty="0">
                <a:latin typeface="Calibri"/>
                <a:cs typeface="Calibri"/>
              </a:rPr>
              <a:t>fees </a:t>
            </a:r>
            <a:r>
              <a:rPr sz="1800" dirty="0">
                <a:latin typeface="Calibri"/>
                <a:cs typeface="Calibri"/>
              </a:rPr>
              <a:t>with</a:t>
            </a:r>
            <a:r>
              <a:rPr sz="1800" spc="-25" dirty="0">
                <a:latin typeface="Calibri"/>
                <a:cs typeface="Calibri"/>
              </a:rPr>
              <a:t> </a:t>
            </a:r>
            <a:r>
              <a:rPr sz="1800" dirty="0">
                <a:latin typeface="Calibri"/>
                <a:cs typeface="Calibri"/>
              </a:rPr>
              <a:t>other</a:t>
            </a:r>
            <a:r>
              <a:rPr sz="1800" spc="-30" dirty="0">
                <a:latin typeface="Calibri"/>
                <a:cs typeface="Calibri"/>
              </a:rPr>
              <a:t> </a:t>
            </a:r>
            <a:r>
              <a:rPr sz="1800" dirty="0">
                <a:latin typeface="Calibri"/>
                <a:cs typeface="Calibri"/>
              </a:rPr>
              <a:t>firms,</a:t>
            </a:r>
            <a:r>
              <a:rPr sz="1800" spc="-35" dirty="0">
                <a:latin typeface="Calibri"/>
                <a:cs typeface="Calibri"/>
              </a:rPr>
              <a:t> </a:t>
            </a:r>
            <a:r>
              <a:rPr sz="1800" dirty="0">
                <a:latin typeface="Calibri"/>
                <a:cs typeface="Calibri"/>
              </a:rPr>
              <a:t>if</a:t>
            </a:r>
            <a:r>
              <a:rPr sz="1800" spc="-35" dirty="0">
                <a:latin typeface="Calibri"/>
                <a:cs typeface="Calibri"/>
              </a:rPr>
              <a:t> </a:t>
            </a:r>
            <a:r>
              <a:rPr sz="1800" spc="-25" dirty="0">
                <a:latin typeface="Calibri"/>
                <a:cs typeface="Calibri"/>
              </a:rPr>
              <a:t>it </a:t>
            </a:r>
            <a:r>
              <a:rPr sz="1800" dirty="0">
                <a:latin typeface="Calibri"/>
                <a:cs typeface="Calibri"/>
              </a:rPr>
              <a:t>quits</a:t>
            </a:r>
            <a:r>
              <a:rPr sz="1800" spc="-35" dirty="0">
                <a:latin typeface="Calibri"/>
                <a:cs typeface="Calibri"/>
              </a:rPr>
              <a:t> </a:t>
            </a:r>
            <a:r>
              <a:rPr sz="1800" dirty="0">
                <a:latin typeface="Calibri"/>
                <a:cs typeface="Calibri"/>
              </a:rPr>
              <a:t>the</a:t>
            </a:r>
            <a:r>
              <a:rPr sz="1800" spc="-40" dirty="0">
                <a:latin typeface="Calibri"/>
                <a:cs typeface="Calibri"/>
              </a:rPr>
              <a:t> </a:t>
            </a:r>
            <a:r>
              <a:rPr sz="1800" spc="-10" dirty="0">
                <a:latin typeface="Calibri"/>
                <a:cs typeface="Calibri"/>
              </a:rPr>
              <a:t>network.</a:t>
            </a:r>
            <a:endParaRPr sz="1800" dirty="0">
              <a:latin typeface="Calibri"/>
              <a:cs typeface="Calibri"/>
            </a:endParaRPr>
          </a:p>
        </p:txBody>
      </p:sp>
      <p:sp>
        <p:nvSpPr>
          <p:cNvPr id="9" name="object 9"/>
          <p:cNvSpPr txBox="1"/>
          <p:nvPr/>
        </p:nvSpPr>
        <p:spPr>
          <a:xfrm>
            <a:off x="6502907" y="2918840"/>
            <a:ext cx="1904364" cy="1807845"/>
          </a:xfrm>
          <a:prstGeom prst="rect">
            <a:avLst/>
          </a:prstGeom>
        </p:spPr>
        <p:txBody>
          <a:bodyPr vert="horz" wrap="square" lIns="0" tIns="35560" rIns="0" bIns="0" rtlCol="0">
            <a:spAutoFit/>
          </a:bodyPr>
          <a:lstStyle/>
          <a:p>
            <a:pPr marR="5080" indent="635" algn="ctr">
              <a:lnSpc>
                <a:spcPct val="91600"/>
              </a:lnSpc>
              <a:spcBef>
                <a:spcPts val="280"/>
              </a:spcBef>
            </a:pPr>
            <a:r>
              <a:rPr sz="1800" dirty="0">
                <a:latin typeface="Calibri"/>
                <a:cs typeface="Calibri"/>
              </a:rPr>
              <a:t>Lead</a:t>
            </a:r>
            <a:r>
              <a:rPr sz="1800" spc="-35" dirty="0">
                <a:latin typeface="Calibri"/>
                <a:cs typeface="Calibri"/>
              </a:rPr>
              <a:t> </a:t>
            </a:r>
            <a:r>
              <a:rPr sz="1800" dirty="0">
                <a:latin typeface="Calibri"/>
                <a:cs typeface="Calibri"/>
              </a:rPr>
              <a:t>Firm</a:t>
            </a:r>
            <a:r>
              <a:rPr sz="1800" spc="-25" dirty="0">
                <a:latin typeface="Calibri"/>
                <a:cs typeface="Calibri"/>
              </a:rPr>
              <a:t> </a:t>
            </a:r>
            <a:r>
              <a:rPr sz="1800" dirty="0">
                <a:latin typeface="Calibri"/>
                <a:cs typeface="Calibri"/>
              </a:rPr>
              <a:t>will</a:t>
            </a:r>
            <a:r>
              <a:rPr sz="1800" spc="-25" dirty="0">
                <a:latin typeface="Calibri"/>
                <a:cs typeface="Calibri"/>
              </a:rPr>
              <a:t> get </a:t>
            </a:r>
            <a:r>
              <a:rPr sz="1800" dirty="0">
                <a:latin typeface="Calibri"/>
                <a:cs typeface="Calibri"/>
              </a:rPr>
              <a:t>Credit</a:t>
            </a:r>
            <a:r>
              <a:rPr sz="1800" spc="-80" dirty="0">
                <a:latin typeface="Calibri"/>
                <a:cs typeface="Calibri"/>
              </a:rPr>
              <a:t> </a:t>
            </a:r>
            <a:r>
              <a:rPr sz="1800" spc="-25" dirty="0">
                <a:latin typeface="Calibri"/>
                <a:cs typeface="Calibri"/>
              </a:rPr>
              <a:t>of </a:t>
            </a:r>
            <a:r>
              <a:rPr sz="1800" dirty="0">
                <a:latin typeface="Calibri"/>
                <a:cs typeface="Calibri"/>
              </a:rPr>
              <a:t>Experience,</a:t>
            </a:r>
            <a:r>
              <a:rPr sz="1800" spc="-60" dirty="0">
                <a:latin typeface="Calibri"/>
                <a:cs typeface="Calibri"/>
              </a:rPr>
              <a:t> </a:t>
            </a:r>
            <a:r>
              <a:rPr sz="1800" spc="-10" dirty="0">
                <a:latin typeface="Calibri"/>
                <a:cs typeface="Calibri"/>
              </a:rPr>
              <a:t>though </a:t>
            </a:r>
            <a:r>
              <a:rPr sz="1800" dirty="0">
                <a:latin typeface="Calibri"/>
                <a:cs typeface="Calibri"/>
              </a:rPr>
              <a:t>an</a:t>
            </a:r>
            <a:r>
              <a:rPr sz="1800" spc="-20" dirty="0">
                <a:latin typeface="Calibri"/>
                <a:cs typeface="Calibri"/>
              </a:rPr>
              <a:t> </a:t>
            </a:r>
            <a:r>
              <a:rPr sz="1800" spc="-10" dirty="0">
                <a:latin typeface="Calibri"/>
                <a:cs typeface="Calibri"/>
              </a:rPr>
              <a:t>agreement</a:t>
            </a:r>
            <a:r>
              <a:rPr sz="1800" spc="-50" dirty="0">
                <a:latin typeface="Calibri"/>
                <a:cs typeface="Calibri"/>
              </a:rPr>
              <a:t> </a:t>
            </a:r>
            <a:r>
              <a:rPr sz="1800" spc="-10" dirty="0">
                <a:latin typeface="Calibri"/>
                <a:cs typeface="Calibri"/>
              </a:rPr>
              <a:t>listing </a:t>
            </a:r>
            <a:r>
              <a:rPr sz="1800" dirty="0">
                <a:latin typeface="Calibri"/>
                <a:cs typeface="Calibri"/>
              </a:rPr>
              <a:t>the</a:t>
            </a:r>
            <a:r>
              <a:rPr sz="1800" spc="-15" dirty="0">
                <a:latin typeface="Calibri"/>
                <a:cs typeface="Calibri"/>
              </a:rPr>
              <a:t> </a:t>
            </a:r>
            <a:r>
              <a:rPr sz="1800" spc="-10" dirty="0">
                <a:latin typeface="Calibri"/>
                <a:cs typeface="Calibri"/>
              </a:rPr>
              <a:t>respective</a:t>
            </a:r>
            <a:r>
              <a:rPr sz="1800" spc="-25" dirty="0">
                <a:latin typeface="Calibri"/>
                <a:cs typeface="Calibri"/>
              </a:rPr>
              <a:t> </a:t>
            </a:r>
            <a:r>
              <a:rPr sz="1800" spc="-20" dirty="0">
                <a:latin typeface="Calibri"/>
                <a:cs typeface="Calibri"/>
              </a:rPr>
              <a:t>tasks </a:t>
            </a:r>
            <a:r>
              <a:rPr sz="1800" spc="-10" dirty="0">
                <a:latin typeface="Calibri"/>
                <a:cs typeface="Calibri"/>
              </a:rPr>
              <a:t>performed</a:t>
            </a:r>
            <a:r>
              <a:rPr sz="1800" spc="-50" dirty="0">
                <a:latin typeface="Calibri"/>
                <a:cs typeface="Calibri"/>
              </a:rPr>
              <a:t> </a:t>
            </a:r>
            <a:r>
              <a:rPr sz="1800" dirty="0">
                <a:latin typeface="Calibri"/>
                <a:cs typeface="Calibri"/>
              </a:rPr>
              <a:t>may</a:t>
            </a:r>
            <a:r>
              <a:rPr sz="1800" spc="-35" dirty="0">
                <a:latin typeface="Calibri"/>
                <a:cs typeface="Calibri"/>
              </a:rPr>
              <a:t> </a:t>
            </a:r>
            <a:r>
              <a:rPr sz="1800" spc="-25" dirty="0">
                <a:latin typeface="Calibri"/>
                <a:cs typeface="Calibri"/>
              </a:rPr>
              <a:t>be </a:t>
            </a:r>
            <a:r>
              <a:rPr sz="1800" dirty="0">
                <a:latin typeface="Calibri"/>
                <a:cs typeface="Calibri"/>
              </a:rPr>
              <a:t>carried</a:t>
            </a:r>
            <a:r>
              <a:rPr sz="1800" spc="-70" dirty="0">
                <a:latin typeface="Calibri"/>
                <a:cs typeface="Calibri"/>
              </a:rPr>
              <a:t> </a:t>
            </a:r>
            <a:r>
              <a:rPr sz="1800" spc="-20" dirty="0">
                <a:latin typeface="Calibri"/>
                <a:cs typeface="Calibri"/>
              </a:rPr>
              <a:t>out.</a:t>
            </a:r>
            <a:endParaRPr sz="1800" dirty="0">
              <a:latin typeface="Calibri"/>
              <a:cs typeface="Calibri"/>
            </a:endParaRPr>
          </a:p>
        </p:txBody>
      </p:sp>
      <p:sp>
        <p:nvSpPr>
          <p:cNvPr id="10" name="object 10"/>
          <p:cNvSpPr txBox="1"/>
          <p:nvPr/>
        </p:nvSpPr>
        <p:spPr>
          <a:xfrm>
            <a:off x="9212326" y="3170301"/>
            <a:ext cx="1926589" cy="1304290"/>
          </a:xfrm>
          <a:prstGeom prst="rect">
            <a:avLst/>
          </a:prstGeom>
        </p:spPr>
        <p:txBody>
          <a:bodyPr vert="horz" wrap="square" lIns="0" tIns="35560" rIns="0" bIns="0" rtlCol="0">
            <a:spAutoFit/>
          </a:bodyPr>
          <a:lstStyle/>
          <a:p>
            <a:pPr marR="5080" algn="ctr">
              <a:lnSpc>
                <a:spcPct val="91500"/>
              </a:lnSpc>
              <a:spcBef>
                <a:spcPts val="280"/>
              </a:spcBef>
            </a:pPr>
            <a:r>
              <a:rPr sz="1800" dirty="0">
                <a:latin typeface="Calibri"/>
                <a:cs typeface="Calibri"/>
              </a:rPr>
              <a:t>If</a:t>
            </a:r>
            <a:r>
              <a:rPr sz="1800" spc="-30" dirty="0">
                <a:latin typeface="Calibri"/>
                <a:cs typeface="Calibri"/>
              </a:rPr>
              <a:t> </a:t>
            </a:r>
            <a:r>
              <a:rPr sz="1800" dirty="0">
                <a:latin typeface="Calibri"/>
                <a:cs typeface="Calibri"/>
              </a:rPr>
              <a:t>work</a:t>
            </a:r>
            <a:r>
              <a:rPr sz="1800" spc="-15" dirty="0">
                <a:latin typeface="Calibri"/>
                <a:cs typeface="Calibri"/>
              </a:rPr>
              <a:t> </a:t>
            </a:r>
            <a:r>
              <a:rPr sz="1800" spc="-10" dirty="0">
                <a:latin typeface="Calibri"/>
                <a:cs typeface="Calibri"/>
              </a:rPr>
              <a:t>procurement </a:t>
            </a:r>
            <a:r>
              <a:rPr sz="1800" dirty="0">
                <a:latin typeface="Calibri"/>
                <a:cs typeface="Calibri"/>
              </a:rPr>
              <a:t>in</a:t>
            </a:r>
            <a:r>
              <a:rPr sz="1800" spc="-35" dirty="0">
                <a:latin typeface="Calibri"/>
                <a:cs typeface="Calibri"/>
              </a:rPr>
              <a:t> </a:t>
            </a:r>
            <a:r>
              <a:rPr sz="1800" dirty="0">
                <a:latin typeface="Calibri"/>
                <a:cs typeface="Calibri"/>
              </a:rPr>
              <a:t>the</a:t>
            </a:r>
            <a:r>
              <a:rPr sz="1800" spc="-20" dirty="0">
                <a:latin typeface="Calibri"/>
                <a:cs typeface="Calibri"/>
              </a:rPr>
              <a:t> </a:t>
            </a:r>
            <a:r>
              <a:rPr sz="1800" dirty="0">
                <a:latin typeface="Calibri"/>
                <a:cs typeface="Calibri"/>
              </a:rPr>
              <a:t>name</a:t>
            </a:r>
            <a:r>
              <a:rPr sz="1800" spc="-35" dirty="0">
                <a:latin typeface="Calibri"/>
                <a:cs typeface="Calibri"/>
              </a:rPr>
              <a:t> </a:t>
            </a:r>
            <a:r>
              <a:rPr sz="1800" spc="-25" dirty="0">
                <a:latin typeface="Calibri"/>
                <a:cs typeface="Calibri"/>
              </a:rPr>
              <a:t>of </a:t>
            </a:r>
            <a:r>
              <a:rPr sz="1800" dirty="0">
                <a:latin typeface="Calibri"/>
                <a:cs typeface="Calibri"/>
              </a:rPr>
              <a:t>Network</a:t>
            </a:r>
            <a:r>
              <a:rPr sz="1800" spc="-40" dirty="0">
                <a:latin typeface="Calibri"/>
                <a:cs typeface="Calibri"/>
              </a:rPr>
              <a:t> </a:t>
            </a:r>
            <a:r>
              <a:rPr sz="1800" dirty="0">
                <a:latin typeface="Calibri"/>
                <a:cs typeface="Calibri"/>
              </a:rPr>
              <a:t>is</a:t>
            </a:r>
            <a:r>
              <a:rPr sz="1800" spc="-35" dirty="0">
                <a:latin typeface="Calibri"/>
                <a:cs typeface="Calibri"/>
              </a:rPr>
              <a:t> </a:t>
            </a:r>
            <a:r>
              <a:rPr sz="1800" spc="-10" dirty="0">
                <a:latin typeface="Calibri"/>
                <a:cs typeface="Calibri"/>
              </a:rPr>
              <a:t>allowed </a:t>
            </a:r>
            <a:r>
              <a:rPr sz="1800" dirty="0">
                <a:latin typeface="Calibri"/>
                <a:cs typeface="Calibri"/>
              </a:rPr>
              <a:t>in</a:t>
            </a:r>
            <a:r>
              <a:rPr sz="1800" spc="-45" dirty="0">
                <a:latin typeface="Calibri"/>
                <a:cs typeface="Calibri"/>
              </a:rPr>
              <a:t> </a:t>
            </a:r>
            <a:r>
              <a:rPr sz="1800" dirty="0">
                <a:latin typeface="Calibri"/>
                <a:cs typeface="Calibri"/>
              </a:rPr>
              <a:t>future,</a:t>
            </a:r>
            <a:r>
              <a:rPr sz="1800" spc="-40" dirty="0">
                <a:latin typeface="Calibri"/>
                <a:cs typeface="Calibri"/>
              </a:rPr>
              <a:t> </a:t>
            </a:r>
            <a:r>
              <a:rPr sz="1800" spc="-10" dirty="0">
                <a:latin typeface="Calibri"/>
                <a:cs typeface="Calibri"/>
              </a:rPr>
              <a:t>concept</a:t>
            </a:r>
            <a:r>
              <a:rPr sz="1800" spc="-45" dirty="0">
                <a:latin typeface="Calibri"/>
                <a:cs typeface="Calibri"/>
              </a:rPr>
              <a:t> </a:t>
            </a:r>
            <a:r>
              <a:rPr sz="1800" spc="-25" dirty="0">
                <a:latin typeface="Calibri"/>
                <a:cs typeface="Calibri"/>
              </a:rPr>
              <a:t>of </a:t>
            </a:r>
            <a:r>
              <a:rPr sz="1800" dirty="0">
                <a:latin typeface="Calibri"/>
                <a:cs typeface="Calibri"/>
              </a:rPr>
              <a:t>Lead</a:t>
            </a:r>
            <a:r>
              <a:rPr sz="1800" spc="-35" dirty="0">
                <a:latin typeface="Calibri"/>
                <a:cs typeface="Calibri"/>
              </a:rPr>
              <a:t> </a:t>
            </a:r>
            <a:r>
              <a:rPr sz="1800" dirty="0">
                <a:latin typeface="Calibri"/>
                <a:cs typeface="Calibri"/>
              </a:rPr>
              <a:t>Firm</a:t>
            </a:r>
            <a:r>
              <a:rPr sz="1800" spc="-25" dirty="0">
                <a:latin typeface="Calibri"/>
                <a:cs typeface="Calibri"/>
              </a:rPr>
              <a:t> </a:t>
            </a:r>
            <a:r>
              <a:rPr sz="1800" dirty="0">
                <a:latin typeface="Calibri"/>
                <a:cs typeface="Calibri"/>
              </a:rPr>
              <a:t>will</a:t>
            </a:r>
            <a:r>
              <a:rPr sz="1800" spc="-25" dirty="0">
                <a:latin typeface="Calibri"/>
                <a:cs typeface="Calibri"/>
              </a:rPr>
              <a:t> </a:t>
            </a:r>
            <a:r>
              <a:rPr sz="1800" spc="-20" dirty="0">
                <a:latin typeface="Calibri"/>
                <a:cs typeface="Calibri"/>
              </a:rPr>
              <a:t>die.</a:t>
            </a:r>
            <a:endParaRPr sz="1800" dirty="0">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xfrm>
            <a:off x="866203" y="327541"/>
            <a:ext cx="10515600" cy="628377"/>
          </a:xfrm>
          <a:prstGeom prst="rect">
            <a:avLst/>
          </a:prstGeom>
        </p:spPr>
        <p:txBody>
          <a:bodyPr vert="horz" wrap="square" lIns="0" tIns="12700" rIns="0" bIns="0" rtlCol="0">
            <a:spAutoFit/>
          </a:bodyPr>
          <a:lstStyle/>
          <a:p>
            <a:pPr marL="502920">
              <a:lnSpc>
                <a:spcPct val="100000"/>
              </a:lnSpc>
              <a:spcBef>
                <a:spcPts val="100"/>
              </a:spcBef>
            </a:pPr>
            <a:r>
              <a:rPr lang="en-GB" sz="3900" b="1" dirty="0">
                <a:solidFill>
                  <a:schemeClr val="tx2">
                    <a:lumMod val="90000"/>
                    <a:lumOff val="10000"/>
                  </a:schemeClr>
                </a:solidFill>
                <a:uFill>
                  <a:solidFill>
                    <a:srgbClr val="000000"/>
                  </a:solidFill>
                </a:uFill>
              </a:rPr>
              <a:t>             OTHER</a:t>
            </a:r>
            <a:r>
              <a:rPr lang="en-GB" sz="3900" b="1" spc="-95" dirty="0">
                <a:solidFill>
                  <a:schemeClr val="tx2">
                    <a:lumMod val="90000"/>
                    <a:lumOff val="10000"/>
                  </a:schemeClr>
                </a:solidFill>
                <a:uFill>
                  <a:solidFill>
                    <a:srgbClr val="000000"/>
                  </a:solidFill>
                </a:uFill>
              </a:rPr>
              <a:t> </a:t>
            </a:r>
            <a:r>
              <a:rPr lang="en-GB" sz="3900" b="1" spc="-25" dirty="0">
                <a:solidFill>
                  <a:schemeClr val="tx2">
                    <a:lumMod val="90000"/>
                    <a:lumOff val="10000"/>
                  </a:schemeClr>
                </a:solidFill>
                <a:uFill>
                  <a:solidFill>
                    <a:srgbClr val="000000"/>
                  </a:solidFill>
                </a:uFill>
              </a:rPr>
              <a:t>IMPORTANT</a:t>
            </a:r>
            <a:r>
              <a:rPr lang="en-GB" sz="3900" b="1" spc="-85" dirty="0">
                <a:solidFill>
                  <a:schemeClr val="tx2">
                    <a:lumMod val="90000"/>
                    <a:lumOff val="10000"/>
                  </a:schemeClr>
                </a:solidFill>
                <a:uFill>
                  <a:solidFill>
                    <a:srgbClr val="000000"/>
                  </a:solidFill>
                </a:uFill>
              </a:rPr>
              <a:t> </a:t>
            </a:r>
            <a:r>
              <a:rPr lang="en-GB" sz="3900" b="1" spc="-10" dirty="0">
                <a:solidFill>
                  <a:schemeClr val="tx2">
                    <a:lumMod val="90000"/>
                    <a:lumOff val="10000"/>
                  </a:schemeClr>
                </a:solidFill>
                <a:uFill>
                  <a:solidFill>
                    <a:srgbClr val="000000"/>
                  </a:solidFill>
                </a:uFill>
              </a:rPr>
              <a:t>POINTS</a:t>
            </a:r>
            <a:endParaRPr lang="en-GB" sz="3900" b="1" dirty="0">
              <a:solidFill>
                <a:schemeClr val="tx2">
                  <a:lumMod val="90000"/>
                  <a:lumOff val="10000"/>
                </a:schemeClr>
              </a:solidFill>
            </a:endParaRPr>
          </a:p>
        </p:txBody>
      </p:sp>
      <p:grpSp>
        <p:nvGrpSpPr>
          <p:cNvPr id="3" name="object 3"/>
          <p:cNvGrpSpPr/>
          <p:nvPr/>
        </p:nvGrpSpPr>
        <p:grpSpPr>
          <a:xfrm>
            <a:off x="583247" y="1281429"/>
            <a:ext cx="11025505" cy="5211445"/>
            <a:chOff x="653541" y="973582"/>
            <a:chExt cx="11025505" cy="5211445"/>
          </a:xfrm>
        </p:grpSpPr>
        <p:sp>
          <p:nvSpPr>
            <p:cNvPr id="4" name="object 4"/>
            <p:cNvSpPr/>
            <p:nvPr/>
          </p:nvSpPr>
          <p:spPr>
            <a:xfrm>
              <a:off x="659891" y="979932"/>
              <a:ext cx="11012805" cy="5198745"/>
            </a:xfrm>
            <a:custGeom>
              <a:avLst/>
              <a:gdLst/>
              <a:ahLst/>
              <a:cxnLst/>
              <a:rect l="l" t="t" r="r" b="b"/>
              <a:pathLst>
                <a:path w="11012805" h="5198745">
                  <a:moveTo>
                    <a:pt x="11012424" y="0"/>
                  </a:moveTo>
                  <a:lnTo>
                    <a:pt x="0" y="0"/>
                  </a:lnTo>
                  <a:lnTo>
                    <a:pt x="0" y="5198364"/>
                  </a:lnTo>
                  <a:lnTo>
                    <a:pt x="11012424" y="5198364"/>
                  </a:lnTo>
                  <a:lnTo>
                    <a:pt x="11012424" y="0"/>
                  </a:lnTo>
                  <a:close/>
                </a:path>
              </a:pathLst>
            </a:custGeom>
            <a:solidFill>
              <a:srgbClr val="FFFFFF"/>
            </a:solidFill>
          </p:spPr>
          <p:txBody>
            <a:bodyPr wrap="square" lIns="0" tIns="0" rIns="0" bIns="0" rtlCol="0"/>
            <a:lstStyle/>
            <a:p>
              <a:endParaRPr dirty="0"/>
            </a:p>
          </p:txBody>
        </p:sp>
        <p:sp>
          <p:nvSpPr>
            <p:cNvPr id="5" name="object 5"/>
            <p:cNvSpPr/>
            <p:nvPr/>
          </p:nvSpPr>
          <p:spPr>
            <a:xfrm>
              <a:off x="659891" y="979932"/>
              <a:ext cx="11012805" cy="5198745"/>
            </a:xfrm>
            <a:custGeom>
              <a:avLst/>
              <a:gdLst/>
              <a:ahLst/>
              <a:cxnLst/>
              <a:rect l="l" t="t" r="r" b="b"/>
              <a:pathLst>
                <a:path w="11012805" h="5198745">
                  <a:moveTo>
                    <a:pt x="0" y="5198364"/>
                  </a:moveTo>
                  <a:lnTo>
                    <a:pt x="11012424" y="5198364"/>
                  </a:lnTo>
                  <a:lnTo>
                    <a:pt x="11012424" y="0"/>
                  </a:lnTo>
                  <a:lnTo>
                    <a:pt x="0" y="0"/>
                  </a:lnTo>
                  <a:lnTo>
                    <a:pt x="0" y="5198364"/>
                  </a:lnTo>
                  <a:close/>
                </a:path>
              </a:pathLst>
            </a:custGeom>
            <a:ln w="12700">
              <a:solidFill>
                <a:srgbClr val="58AAF1"/>
              </a:solidFill>
            </a:ln>
          </p:spPr>
          <p:txBody>
            <a:bodyPr wrap="square" lIns="0" tIns="0" rIns="0" bIns="0" rtlCol="0"/>
            <a:lstStyle/>
            <a:p>
              <a:endParaRPr dirty="0"/>
            </a:p>
          </p:txBody>
        </p:sp>
        <p:sp>
          <p:nvSpPr>
            <p:cNvPr id="6" name="object 6"/>
            <p:cNvSpPr/>
            <p:nvPr/>
          </p:nvSpPr>
          <p:spPr>
            <a:xfrm>
              <a:off x="894143" y="1106043"/>
              <a:ext cx="1052195" cy="5004435"/>
            </a:xfrm>
            <a:custGeom>
              <a:avLst/>
              <a:gdLst/>
              <a:ahLst/>
              <a:cxnLst/>
              <a:rect l="l" t="t" r="r" b="b"/>
              <a:pathLst>
                <a:path w="1052195" h="5004435">
                  <a:moveTo>
                    <a:pt x="15265" y="0"/>
                  </a:moveTo>
                  <a:lnTo>
                    <a:pt x="0" y="15240"/>
                  </a:lnTo>
                  <a:lnTo>
                    <a:pt x="34595" y="50386"/>
                  </a:lnTo>
                  <a:lnTo>
                    <a:pt x="68071" y="85246"/>
                  </a:lnTo>
                  <a:lnTo>
                    <a:pt x="100975" y="120451"/>
                  </a:lnTo>
                  <a:lnTo>
                    <a:pt x="133307" y="155993"/>
                  </a:lnTo>
                  <a:lnTo>
                    <a:pt x="165067" y="191866"/>
                  </a:lnTo>
                  <a:lnTo>
                    <a:pt x="196254" y="228066"/>
                  </a:lnTo>
                  <a:lnTo>
                    <a:pt x="226868" y="264585"/>
                  </a:lnTo>
                  <a:lnTo>
                    <a:pt x="256911" y="301419"/>
                  </a:lnTo>
                  <a:lnTo>
                    <a:pt x="286381" y="338560"/>
                  </a:lnTo>
                  <a:lnTo>
                    <a:pt x="315279" y="376004"/>
                  </a:lnTo>
                  <a:lnTo>
                    <a:pt x="343604" y="413743"/>
                  </a:lnTo>
                  <a:lnTo>
                    <a:pt x="371357" y="451773"/>
                  </a:lnTo>
                  <a:lnTo>
                    <a:pt x="398538" y="490088"/>
                  </a:lnTo>
                  <a:lnTo>
                    <a:pt x="425146" y="528680"/>
                  </a:lnTo>
                  <a:lnTo>
                    <a:pt x="451182" y="567546"/>
                  </a:lnTo>
                  <a:lnTo>
                    <a:pt x="476646" y="606677"/>
                  </a:lnTo>
                  <a:lnTo>
                    <a:pt x="501537" y="646070"/>
                  </a:lnTo>
                  <a:lnTo>
                    <a:pt x="525856" y="685717"/>
                  </a:lnTo>
                  <a:lnTo>
                    <a:pt x="549603" y="725613"/>
                  </a:lnTo>
                  <a:lnTo>
                    <a:pt x="572777" y="765752"/>
                  </a:lnTo>
                  <a:lnTo>
                    <a:pt x="595379" y="806127"/>
                  </a:lnTo>
                  <a:lnTo>
                    <a:pt x="617408" y="846734"/>
                  </a:lnTo>
                  <a:lnTo>
                    <a:pt x="638866" y="887566"/>
                  </a:lnTo>
                  <a:lnTo>
                    <a:pt x="659750" y="928617"/>
                  </a:lnTo>
                  <a:lnTo>
                    <a:pt x="680063" y="969881"/>
                  </a:lnTo>
                  <a:lnTo>
                    <a:pt x="699803" y="1011353"/>
                  </a:lnTo>
                  <a:lnTo>
                    <a:pt x="718971" y="1053026"/>
                  </a:lnTo>
                  <a:lnTo>
                    <a:pt x="737567" y="1094894"/>
                  </a:lnTo>
                  <a:lnTo>
                    <a:pt x="755590" y="1136952"/>
                  </a:lnTo>
                  <a:lnTo>
                    <a:pt x="773041" y="1179194"/>
                  </a:lnTo>
                  <a:lnTo>
                    <a:pt x="789919" y="1221613"/>
                  </a:lnTo>
                  <a:lnTo>
                    <a:pt x="806226" y="1264204"/>
                  </a:lnTo>
                  <a:lnTo>
                    <a:pt x="821959" y="1306961"/>
                  </a:lnTo>
                  <a:lnTo>
                    <a:pt x="837121" y="1349877"/>
                  </a:lnTo>
                  <a:lnTo>
                    <a:pt x="851710" y="1392948"/>
                  </a:lnTo>
                  <a:lnTo>
                    <a:pt x="865727" y="1436167"/>
                  </a:lnTo>
                  <a:lnTo>
                    <a:pt x="879172" y="1479528"/>
                  </a:lnTo>
                  <a:lnTo>
                    <a:pt x="892044" y="1523025"/>
                  </a:lnTo>
                  <a:lnTo>
                    <a:pt x="904344" y="1566652"/>
                  </a:lnTo>
                  <a:lnTo>
                    <a:pt x="916071" y="1610404"/>
                  </a:lnTo>
                  <a:lnTo>
                    <a:pt x="927226" y="1654274"/>
                  </a:lnTo>
                  <a:lnTo>
                    <a:pt x="937809" y="1698257"/>
                  </a:lnTo>
                  <a:lnTo>
                    <a:pt x="947820" y="1742346"/>
                  </a:lnTo>
                  <a:lnTo>
                    <a:pt x="957258" y="1786536"/>
                  </a:lnTo>
                  <a:lnTo>
                    <a:pt x="966124" y="1830821"/>
                  </a:lnTo>
                  <a:lnTo>
                    <a:pt x="974418" y="1875195"/>
                  </a:lnTo>
                  <a:lnTo>
                    <a:pt x="982139" y="1919651"/>
                  </a:lnTo>
                  <a:lnTo>
                    <a:pt x="989288" y="1964185"/>
                  </a:lnTo>
                  <a:lnTo>
                    <a:pt x="995865" y="2008789"/>
                  </a:lnTo>
                  <a:lnTo>
                    <a:pt x="1001869" y="2053458"/>
                  </a:lnTo>
                  <a:lnTo>
                    <a:pt x="1007301" y="2098187"/>
                  </a:lnTo>
                  <a:lnTo>
                    <a:pt x="1012161" y="2142969"/>
                  </a:lnTo>
                  <a:lnTo>
                    <a:pt x="1016448" y="2187798"/>
                  </a:lnTo>
                  <a:lnTo>
                    <a:pt x="1020163" y="2232669"/>
                  </a:lnTo>
                  <a:lnTo>
                    <a:pt x="1023306" y="2277575"/>
                  </a:lnTo>
                  <a:lnTo>
                    <a:pt x="1025876" y="2322511"/>
                  </a:lnTo>
                  <a:lnTo>
                    <a:pt x="1027874" y="2367471"/>
                  </a:lnTo>
                  <a:lnTo>
                    <a:pt x="1029300" y="2412448"/>
                  </a:lnTo>
                  <a:lnTo>
                    <a:pt x="1030153" y="2457437"/>
                  </a:lnTo>
                  <a:lnTo>
                    <a:pt x="1030435" y="2502431"/>
                  </a:lnTo>
                  <a:lnTo>
                    <a:pt x="1030143" y="2547426"/>
                  </a:lnTo>
                  <a:lnTo>
                    <a:pt x="1029280" y="2592415"/>
                  </a:lnTo>
                  <a:lnTo>
                    <a:pt x="1027844" y="2637391"/>
                  </a:lnTo>
                  <a:lnTo>
                    <a:pt x="1025836" y="2682350"/>
                  </a:lnTo>
                  <a:lnTo>
                    <a:pt x="1023256" y="2727286"/>
                  </a:lnTo>
                  <a:lnTo>
                    <a:pt x="1020103" y="2772191"/>
                  </a:lnTo>
                  <a:lnTo>
                    <a:pt x="1016378" y="2817061"/>
                  </a:lnTo>
                  <a:lnTo>
                    <a:pt x="1012081" y="2861889"/>
                  </a:lnTo>
                  <a:lnTo>
                    <a:pt x="1007211" y="2906670"/>
                  </a:lnTo>
                  <a:lnTo>
                    <a:pt x="1001769" y="2951398"/>
                  </a:lnTo>
                  <a:lnTo>
                    <a:pt x="995755" y="2996066"/>
                  </a:lnTo>
                  <a:lnTo>
                    <a:pt x="989168" y="3040669"/>
                  </a:lnTo>
                  <a:lnTo>
                    <a:pt x="982010" y="3085200"/>
                  </a:lnTo>
                  <a:lnTo>
                    <a:pt x="974278" y="3129655"/>
                  </a:lnTo>
                  <a:lnTo>
                    <a:pt x="965975" y="3174027"/>
                  </a:lnTo>
                  <a:lnTo>
                    <a:pt x="957099" y="3218309"/>
                  </a:lnTo>
                  <a:lnTo>
                    <a:pt x="947651" y="3262497"/>
                  </a:lnTo>
                  <a:lnTo>
                    <a:pt x="937631" y="3306584"/>
                  </a:lnTo>
                  <a:lnTo>
                    <a:pt x="927038" y="3350564"/>
                  </a:lnTo>
                  <a:lnTo>
                    <a:pt x="915873" y="3394432"/>
                  </a:lnTo>
                  <a:lnTo>
                    <a:pt x="904136" y="3438181"/>
                  </a:lnTo>
                  <a:lnTo>
                    <a:pt x="891826" y="3481806"/>
                  </a:lnTo>
                  <a:lnTo>
                    <a:pt x="878945" y="3525300"/>
                  </a:lnTo>
                  <a:lnTo>
                    <a:pt x="865490" y="3568658"/>
                  </a:lnTo>
                  <a:lnTo>
                    <a:pt x="851464" y="3611873"/>
                  </a:lnTo>
                  <a:lnTo>
                    <a:pt x="836865" y="3654941"/>
                  </a:lnTo>
                  <a:lnTo>
                    <a:pt x="821694" y="3697854"/>
                  </a:lnTo>
                  <a:lnTo>
                    <a:pt x="805951" y="3740607"/>
                  </a:lnTo>
                  <a:lnTo>
                    <a:pt x="789635" y="3783194"/>
                  </a:lnTo>
                  <a:lnTo>
                    <a:pt x="772747" y="3825610"/>
                  </a:lnTo>
                  <a:lnTo>
                    <a:pt x="755287" y="3867847"/>
                  </a:lnTo>
                  <a:lnTo>
                    <a:pt x="737255" y="3909901"/>
                  </a:lnTo>
                  <a:lnTo>
                    <a:pt x="718650" y="3951765"/>
                  </a:lnTo>
                  <a:lnTo>
                    <a:pt x="699473" y="3993433"/>
                  </a:lnTo>
                  <a:lnTo>
                    <a:pt x="679724" y="4034900"/>
                  </a:lnTo>
                  <a:lnTo>
                    <a:pt x="659402" y="4076160"/>
                  </a:lnTo>
                  <a:lnTo>
                    <a:pt x="638508" y="4117206"/>
                  </a:lnTo>
                  <a:lnTo>
                    <a:pt x="617042" y="4158033"/>
                  </a:lnTo>
                  <a:lnTo>
                    <a:pt x="595004" y="4198635"/>
                  </a:lnTo>
                  <a:lnTo>
                    <a:pt x="572393" y="4239005"/>
                  </a:lnTo>
                  <a:lnTo>
                    <a:pt x="549210" y="4279139"/>
                  </a:lnTo>
                  <a:lnTo>
                    <a:pt x="525454" y="4319029"/>
                  </a:lnTo>
                  <a:lnTo>
                    <a:pt x="501127" y="4358671"/>
                  </a:lnTo>
                  <a:lnTo>
                    <a:pt x="476227" y="4398057"/>
                  </a:lnTo>
                  <a:lnTo>
                    <a:pt x="450755" y="4437183"/>
                  </a:lnTo>
                  <a:lnTo>
                    <a:pt x="424710" y="4476042"/>
                  </a:lnTo>
                  <a:lnTo>
                    <a:pt x="398094" y="4514629"/>
                  </a:lnTo>
                  <a:lnTo>
                    <a:pt x="370905" y="4552937"/>
                  </a:lnTo>
                  <a:lnTo>
                    <a:pt x="343143" y="4590961"/>
                  </a:lnTo>
                  <a:lnTo>
                    <a:pt x="314810" y="4628694"/>
                  </a:lnTo>
                  <a:lnTo>
                    <a:pt x="285904" y="4666131"/>
                  </a:lnTo>
                  <a:lnTo>
                    <a:pt x="256426" y="4703265"/>
                  </a:lnTo>
                  <a:lnTo>
                    <a:pt x="226376" y="4740092"/>
                  </a:lnTo>
                  <a:lnTo>
                    <a:pt x="195753" y="4776604"/>
                  </a:lnTo>
                  <a:lnTo>
                    <a:pt x="164558" y="4812796"/>
                  </a:lnTo>
                  <a:lnTo>
                    <a:pt x="132791" y="4848663"/>
                  </a:lnTo>
                  <a:lnTo>
                    <a:pt x="100451" y="4884197"/>
                  </a:lnTo>
                  <a:lnTo>
                    <a:pt x="67540" y="4919394"/>
                  </a:lnTo>
                  <a:lnTo>
                    <a:pt x="34056" y="4954247"/>
                  </a:lnTo>
                  <a:lnTo>
                    <a:pt x="0" y="4988750"/>
                  </a:lnTo>
                  <a:lnTo>
                    <a:pt x="15265" y="5004015"/>
                  </a:lnTo>
                  <a:lnTo>
                    <a:pt x="49774" y="4969047"/>
                  </a:lnTo>
                  <a:lnTo>
                    <a:pt x="83183" y="4934266"/>
                  </a:lnTo>
                  <a:lnTo>
                    <a:pt x="116026" y="4899145"/>
                  </a:lnTo>
                  <a:lnTo>
                    <a:pt x="148303" y="4863690"/>
                  </a:lnTo>
                  <a:lnTo>
                    <a:pt x="180013" y="4827906"/>
                  </a:lnTo>
                  <a:lnTo>
                    <a:pt x="211157" y="4791799"/>
                  </a:lnTo>
                  <a:lnTo>
                    <a:pt x="241734" y="4755376"/>
                  </a:lnTo>
                  <a:lnTo>
                    <a:pt x="271745" y="4718642"/>
                  </a:lnTo>
                  <a:lnTo>
                    <a:pt x="301190" y="4681602"/>
                  </a:lnTo>
                  <a:lnTo>
                    <a:pt x="330068" y="4644263"/>
                  </a:lnTo>
                  <a:lnTo>
                    <a:pt x="358380" y="4606630"/>
                  </a:lnTo>
                  <a:lnTo>
                    <a:pt x="386126" y="4568710"/>
                  </a:lnTo>
                  <a:lnTo>
                    <a:pt x="413305" y="4530507"/>
                  </a:lnTo>
                  <a:lnTo>
                    <a:pt x="439918" y="4492029"/>
                  </a:lnTo>
                  <a:lnTo>
                    <a:pt x="465965" y="4453280"/>
                  </a:lnTo>
                  <a:lnTo>
                    <a:pt x="491445" y="4414266"/>
                  </a:lnTo>
                  <a:lnTo>
                    <a:pt x="516359" y="4374994"/>
                  </a:lnTo>
                  <a:lnTo>
                    <a:pt x="540707" y="4335469"/>
                  </a:lnTo>
                  <a:lnTo>
                    <a:pt x="564488" y="4295697"/>
                  </a:lnTo>
                  <a:lnTo>
                    <a:pt x="587703" y="4255684"/>
                  </a:lnTo>
                  <a:lnTo>
                    <a:pt x="610351" y="4215435"/>
                  </a:lnTo>
                  <a:lnTo>
                    <a:pt x="632433" y="4174956"/>
                  </a:lnTo>
                  <a:lnTo>
                    <a:pt x="653949" y="4134254"/>
                  </a:lnTo>
                  <a:lnTo>
                    <a:pt x="674899" y="4093334"/>
                  </a:lnTo>
                  <a:lnTo>
                    <a:pt x="695282" y="4052201"/>
                  </a:lnTo>
                  <a:lnTo>
                    <a:pt x="715098" y="4010863"/>
                  </a:lnTo>
                  <a:lnTo>
                    <a:pt x="734349" y="3969323"/>
                  </a:lnTo>
                  <a:lnTo>
                    <a:pt x="753033" y="3927589"/>
                  </a:lnTo>
                  <a:lnTo>
                    <a:pt x="771151" y="3885666"/>
                  </a:lnTo>
                  <a:lnTo>
                    <a:pt x="788702" y="3843560"/>
                  </a:lnTo>
                  <a:lnTo>
                    <a:pt x="805687" y="3801276"/>
                  </a:lnTo>
                  <a:lnTo>
                    <a:pt x="822106" y="3758821"/>
                  </a:lnTo>
                  <a:lnTo>
                    <a:pt x="837958" y="3716201"/>
                  </a:lnTo>
                  <a:lnTo>
                    <a:pt x="853244" y="3673420"/>
                  </a:lnTo>
                  <a:lnTo>
                    <a:pt x="867964" y="3630486"/>
                  </a:lnTo>
                  <a:lnTo>
                    <a:pt x="882117" y="3587403"/>
                  </a:lnTo>
                  <a:lnTo>
                    <a:pt x="895704" y="3544178"/>
                  </a:lnTo>
                  <a:lnTo>
                    <a:pt x="908725" y="3500816"/>
                  </a:lnTo>
                  <a:lnTo>
                    <a:pt x="921179" y="3457324"/>
                  </a:lnTo>
                  <a:lnTo>
                    <a:pt x="933067" y="3413706"/>
                  </a:lnTo>
                  <a:lnTo>
                    <a:pt x="944389" y="3369970"/>
                  </a:lnTo>
                  <a:lnTo>
                    <a:pt x="955144" y="3326120"/>
                  </a:lnTo>
                  <a:lnTo>
                    <a:pt x="965333" y="3282162"/>
                  </a:lnTo>
                  <a:lnTo>
                    <a:pt x="974956" y="3238103"/>
                  </a:lnTo>
                  <a:lnTo>
                    <a:pt x="984012" y="3193948"/>
                  </a:lnTo>
                  <a:lnTo>
                    <a:pt x="992502" y="3149703"/>
                  </a:lnTo>
                  <a:lnTo>
                    <a:pt x="1000426" y="3105374"/>
                  </a:lnTo>
                  <a:lnTo>
                    <a:pt x="1007783" y="3060966"/>
                  </a:lnTo>
                  <a:lnTo>
                    <a:pt x="1014574" y="3016485"/>
                  </a:lnTo>
                  <a:lnTo>
                    <a:pt x="1020799" y="2971938"/>
                  </a:lnTo>
                  <a:lnTo>
                    <a:pt x="1026457" y="2927330"/>
                  </a:lnTo>
                  <a:lnTo>
                    <a:pt x="1031549" y="2882667"/>
                  </a:lnTo>
                  <a:lnTo>
                    <a:pt x="1036075" y="2837954"/>
                  </a:lnTo>
                  <a:lnTo>
                    <a:pt x="1040034" y="2793198"/>
                  </a:lnTo>
                  <a:lnTo>
                    <a:pt x="1043427" y="2748404"/>
                  </a:lnTo>
                  <a:lnTo>
                    <a:pt x="1046254" y="2703578"/>
                  </a:lnTo>
                  <a:lnTo>
                    <a:pt x="1048514" y="2658726"/>
                  </a:lnTo>
                  <a:lnTo>
                    <a:pt x="1050208" y="2613853"/>
                  </a:lnTo>
                  <a:lnTo>
                    <a:pt x="1051336" y="2568966"/>
                  </a:lnTo>
                  <a:lnTo>
                    <a:pt x="1051898" y="2524071"/>
                  </a:lnTo>
                  <a:lnTo>
                    <a:pt x="1051893" y="2479173"/>
                  </a:lnTo>
                  <a:lnTo>
                    <a:pt x="1051321" y="2434277"/>
                  </a:lnTo>
                  <a:lnTo>
                    <a:pt x="1050184" y="2389391"/>
                  </a:lnTo>
                  <a:lnTo>
                    <a:pt x="1048480" y="2344519"/>
                  </a:lnTo>
                  <a:lnTo>
                    <a:pt x="1046210" y="2299667"/>
                  </a:lnTo>
                  <a:lnTo>
                    <a:pt x="1043374" y="2254842"/>
                  </a:lnTo>
                  <a:lnTo>
                    <a:pt x="1039971" y="2210049"/>
                  </a:lnTo>
                  <a:lnTo>
                    <a:pt x="1036002" y="2165293"/>
                  </a:lnTo>
                  <a:lnTo>
                    <a:pt x="1031466" y="2120581"/>
                  </a:lnTo>
                  <a:lnTo>
                    <a:pt x="1026365" y="2075919"/>
                  </a:lnTo>
                  <a:lnTo>
                    <a:pt x="1020696" y="2031312"/>
                  </a:lnTo>
                  <a:lnTo>
                    <a:pt x="1014462" y="1986766"/>
                  </a:lnTo>
                  <a:lnTo>
                    <a:pt x="1007661" y="1942288"/>
                  </a:lnTo>
                  <a:lnTo>
                    <a:pt x="1000295" y="1897882"/>
                  </a:lnTo>
                  <a:lnTo>
                    <a:pt x="992361" y="1853554"/>
                  </a:lnTo>
                  <a:lnTo>
                    <a:pt x="983862" y="1809311"/>
                  </a:lnTo>
                  <a:lnTo>
                    <a:pt x="974796" y="1765158"/>
                  </a:lnTo>
                  <a:lnTo>
                    <a:pt x="965164" y="1721101"/>
                  </a:lnTo>
                  <a:lnTo>
                    <a:pt x="954965" y="1677146"/>
                  </a:lnTo>
                  <a:lnTo>
                    <a:pt x="944200" y="1633298"/>
                  </a:lnTo>
                  <a:lnTo>
                    <a:pt x="932869" y="1589564"/>
                  </a:lnTo>
                  <a:lnTo>
                    <a:pt x="920972" y="1545950"/>
                  </a:lnTo>
                  <a:lnTo>
                    <a:pt x="908508" y="1502460"/>
                  </a:lnTo>
                  <a:lnTo>
                    <a:pt x="895478" y="1459101"/>
                  </a:lnTo>
                  <a:lnTo>
                    <a:pt x="881882" y="1415879"/>
                  </a:lnTo>
                  <a:lnTo>
                    <a:pt x="867719" y="1372800"/>
                  </a:lnTo>
                  <a:lnTo>
                    <a:pt x="852990" y="1329869"/>
                  </a:lnTo>
                  <a:lnTo>
                    <a:pt x="837695" y="1287092"/>
                  </a:lnTo>
                  <a:lnTo>
                    <a:pt x="821834" y="1244475"/>
                  </a:lnTo>
                  <a:lnTo>
                    <a:pt x="805406" y="1202024"/>
                  </a:lnTo>
                  <a:lnTo>
                    <a:pt x="788412" y="1159744"/>
                  </a:lnTo>
                  <a:lnTo>
                    <a:pt x="770851" y="1117642"/>
                  </a:lnTo>
                  <a:lnTo>
                    <a:pt x="752725" y="1075723"/>
                  </a:lnTo>
                  <a:lnTo>
                    <a:pt x="734032" y="1033993"/>
                  </a:lnTo>
                  <a:lnTo>
                    <a:pt x="714772" y="992458"/>
                  </a:lnTo>
                  <a:lnTo>
                    <a:pt x="694947" y="951124"/>
                  </a:lnTo>
                  <a:lnTo>
                    <a:pt x="674555" y="909996"/>
                  </a:lnTo>
                  <a:lnTo>
                    <a:pt x="653597" y="869081"/>
                  </a:lnTo>
                  <a:lnTo>
                    <a:pt x="632072" y="828383"/>
                  </a:lnTo>
                  <a:lnTo>
                    <a:pt x="609982" y="787910"/>
                  </a:lnTo>
                  <a:lnTo>
                    <a:pt x="587325" y="747666"/>
                  </a:lnTo>
                  <a:lnTo>
                    <a:pt x="564101" y="707658"/>
                  </a:lnTo>
                  <a:lnTo>
                    <a:pt x="540312" y="667892"/>
                  </a:lnTo>
                  <a:lnTo>
                    <a:pt x="515956" y="628372"/>
                  </a:lnTo>
                  <a:lnTo>
                    <a:pt x="491034" y="589106"/>
                  </a:lnTo>
                  <a:lnTo>
                    <a:pt x="465545" y="550098"/>
                  </a:lnTo>
                  <a:lnTo>
                    <a:pt x="439490" y="511355"/>
                  </a:lnTo>
                  <a:lnTo>
                    <a:pt x="412869" y="472883"/>
                  </a:lnTo>
                  <a:lnTo>
                    <a:pt x="385682" y="434687"/>
                  </a:lnTo>
                  <a:lnTo>
                    <a:pt x="357929" y="396773"/>
                  </a:lnTo>
                  <a:lnTo>
                    <a:pt x="329609" y="359146"/>
                  </a:lnTo>
                  <a:lnTo>
                    <a:pt x="300723" y="321814"/>
                  </a:lnTo>
                  <a:lnTo>
                    <a:pt x="271270" y="284781"/>
                  </a:lnTo>
                  <a:lnTo>
                    <a:pt x="241251" y="248054"/>
                  </a:lnTo>
                  <a:lnTo>
                    <a:pt x="210667" y="211637"/>
                  </a:lnTo>
                  <a:lnTo>
                    <a:pt x="179515" y="175538"/>
                  </a:lnTo>
                  <a:lnTo>
                    <a:pt x="147798" y="139761"/>
                  </a:lnTo>
                  <a:lnTo>
                    <a:pt x="115514" y="104313"/>
                  </a:lnTo>
                  <a:lnTo>
                    <a:pt x="82664" y="69200"/>
                  </a:lnTo>
                  <a:lnTo>
                    <a:pt x="49248" y="34427"/>
                  </a:lnTo>
                  <a:lnTo>
                    <a:pt x="15265" y="0"/>
                  </a:lnTo>
                  <a:close/>
                </a:path>
              </a:pathLst>
            </a:custGeom>
            <a:solidFill>
              <a:srgbClr val="B3DDF1"/>
            </a:solidFill>
          </p:spPr>
          <p:txBody>
            <a:bodyPr wrap="square" lIns="0" tIns="0" rIns="0" bIns="0" rtlCol="0"/>
            <a:lstStyle/>
            <a:p>
              <a:endParaRPr dirty="0"/>
            </a:p>
          </p:txBody>
        </p:sp>
        <p:sp>
          <p:nvSpPr>
            <p:cNvPr id="7" name="object 7"/>
            <p:cNvSpPr/>
            <p:nvPr/>
          </p:nvSpPr>
          <p:spPr>
            <a:xfrm>
              <a:off x="894143" y="1106043"/>
              <a:ext cx="1052195" cy="5004435"/>
            </a:xfrm>
            <a:custGeom>
              <a:avLst/>
              <a:gdLst/>
              <a:ahLst/>
              <a:cxnLst/>
              <a:rect l="l" t="t" r="r" b="b"/>
              <a:pathLst>
                <a:path w="1052195" h="5004435">
                  <a:moveTo>
                    <a:pt x="15265" y="0"/>
                  </a:moveTo>
                  <a:lnTo>
                    <a:pt x="49248" y="34427"/>
                  </a:lnTo>
                  <a:lnTo>
                    <a:pt x="82664" y="69200"/>
                  </a:lnTo>
                  <a:lnTo>
                    <a:pt x="115514" y="104313"/>
                  </a:lnTo>
                  <a:lnTo>
                    <a:pt x="147798" y="139761"/>
                  </a:lnTo>
                  <a:lnTo>
                    <a:pt x="179515" y="175538"/>
                  </a:lnTo>
                  <a:lnTo>
                    <a:pt x="210667" y="211637"/>
                  </a:lnTo>
                  <a:lnTo>
                    <a:pt x="241251" y="248054"/>
                  </a:lnTo>
                  <a:lnTo>
                    <a:pt x="271270" y="284781"/>
                  </a:lnTo>
                  <a:lnTo>
                    <a:pt x="300723" y="321814"/>
                  </a:lnTo>
                  <a:lnTo>
                    <a:pt x="329609" y="359146"/>
                  </a:lnTo>
                  <a:lnTo>
                    <a:pt x="357929" y="396773"/>
                  </a:lnTo>
                  <a:lnTo>
                    <a:pt x="385682" y="434687"/>
                  </a:lnTo>
                  <a:lnTo>
                    <a:pt x="412869" y="472883"/>
                  </a:lnTo>
                  <a:lnTo>
                    <a:pt x="439490" y="511355"/>
                  </a:lnTo>
                  <a:lnTo>
                    <a:pt x="465545" y="550098"/>
                  </a:lnTo>
                  <a:lnTo>
                    <a:pt x="491034" y="589106"/>
                  </a:lnTo>
                  <a:lnTo>
                    <a:pt x="515956" y="628372"/>
                  </a:lnTo>
                  <a:lnTo>
                    <a:pt x="540312" y="667892"/>
                  </a:lnTo>
                  <a:lnTo>
                    <a:pt x="564101" y="707658"/>
                  </a:lnTo>
                  <a:lnTo>
                    <a:pt x="587325" y="747666"/>
                  </a:lnTo>
                  <a:lnTo>
                    <a:pt x="609982" y="787910"/>
                  </a:lnTo>
                  <a:lnTo>
                    <a:pt x="632072" y="828383"/>
                  </a:lnTo>
                  <a:lnTo>
                    <a:pt x="653597" y="869081"/>
                  </a:lnTo>
                  <a:lnTo>
                    <a:pt x="674555" y="909996"/>
                  </a:lnTo>
                  <a:lnTo>
                    <a:pt x="694947" y="951124"/>
                  </a:lnTo>
                  <a:lnTo>
                    <a:pt x="714772" y="992458"/>
                  </a:lnTo>
                  <a:lnTo>
                    <a:pt x="734032" y="1033993"/>
                  </a:lnTo>
                  <a:lnTo>
                    <a:pt x="752725" y="1075723"/>
                  </a:lnTo>
                  <a:lnTo>
                    <a:pt x="770851" y="1117642"/>
                  </a:lnTo>
                  <a:lnTo>
                    <a:pt x="788412" y="1159744"/>
                  </a:lnTo>
                  <a:lnTo>
                    <a:pt x="805406" y="1202024"/>
                  </a:lnTo>
                  <a:lnTo>
                    <a:pt x="821834" y="1244475"/>
                  </a:lnTo>
                  <a:lnTo>
                    <a:pt x="837695" y="1287092"/>
                  </a:lnTo>
                  <a:lnTo>
                    <a:pt x="852990" y="1329869"/>
                  </a:lnTo>
                  <a:lnTo>
                    <a:pt x="867719" y="1372800"/>
                  </a:lnTo>
                  <a:lnTo>
                    <a:pt x="881882" y="1415879"/>
                  </a:lnTo>
                  <a:lnTo>
                    <a:pt x="895478" y="1459101"/>
                  </a:lnTo>
                  <a:lnTo>
                    <a:pt x="908508" y="1502460"/>
                  </a:lnTo>
                  <a:lnTo>
                    <a:pt x="920972" y="1545950"/>
                  </a:lnTo>
                  <a:lnTo>
                    <a:pt x="932869" y="1589564"/>
                  </a:lnTo>
                  <a:lnTo>
                    <a:pt x="944200" y="1633298"/>
                  </a:lnTo>
                  <a:lnTo>
                    <a:pt x="954965" y="1677146"/>
                  </a:lnTo>
                  <a:lnTo>
                    <a:pt x="965164" y="1721101"/>
                  </a:lnTo>
                  <a:lnTo>
                    <a:pt x="974796" y="1765158"/>
                  </a:lnTo>
                  <a:lnTo>
                    <a:pt x="983862" y="1809311"/>
                  </a:lnTo>
                  <a:lnTo>
                    <a:pt x="992361" y="1853554"/>
                  </a:lnTo>
                  <a:lnTo>
                    <a:pt x="1000295" y="1897882"/>
                  </a:lnTo>
                  <a:lnTo>
                    <a:pt x="1007661" y="1942288"/>
                  </a:lnTo>
                  <a:lnTo>
                    <a:pt x="1014462" y="1986766"/>
                  </a:lnTo>
                  <a:lnTo>
                    <a:pt x="1020696" y="2031312"/>
                  </a:lnTo>
                  <a:lnTo>
                    <a:pt x="1026365" y="2075919"/>
                  </a:lnTo>
                  <a:lnTo>
                    <a:pt x="1031466" y="2120581"/>
                  </a:lnTo>
                  <a:lnTo>
                    <a:pt x="1036002" y="2165293"/>
                  </a:lnTo>
                  <a:lnTo>
                    <a:pt x="1039971" y="2210049"/>
                  </a:lnTo>
                  <a:lnTo>
                    <a:pt x="1043374" y="2254842"/>
                  </a:lnTo>
                  <a:lnTo>
                    <a:pt x="1046210" y="2299667"/>
                  </a:lnTo>
                  <a:lnTo>
                    <a:pt x="1048480" y="2344519"/>
                  </a:lnTo>
                  <a:lnTo>
                    <a:pt x="1050184" y="2389391"/>
                  </a:lnTo>
                  <a:lnTo>
                    <a:pt x="1051321" y="2434277"/>
                  </a:lnTo>
                  <a:lnTo>
                    <a:pt x="1051893" y="2479173"/>
                  </a:lnTo>
                  <a:lnTo>
                    <a:pt x="1051898" y="2524071"/>
                  </a:lnTo>
                  <a:lnTo>
                    <a:pt x="1051336" y="2568966"/>
                  </a:lnTo>
                  <a:lnTo>
                    <a:pt x="1050208" y="2613853"/>
                  </a:lnTo>
                  <a:lnTo>
                    <a:pt x="1048514" y="2658726"/>
                  </a:lnTo>
                  <a:lnTo>
                    <a:pt x="1046254" y="2703578"/>
                  </a:lnTo>
                  <a:lnTo>
                    <a:pt x="1043427" y="2748404"/>
                  </a:lnTo>
                  <a:lnTo>
                    <a:pt x="1040034" y="2793198"/>
                  </a:lnTo>
                  <a:lnTo>
                    <a:pt x="1036075" y="2837954"/>
                  </a:lnTo>
                  <a:lnTo>
                    <a:pt x="1031549" y="2882667"/>
                  </a:lnTo>
                  <a:lnTo>
                    <a:pt x="1026457" y="2927330"/>
                  </a:lnTo>
                  <a:lnTo>
                    <a:pt x="1020799" y="2971938"/>
                  </a:lnTo>
                  <a:lnTo>
                    <a:pt x="1014574" y="3016485"/>
                  </a:lnTo>
                  <a:lnTo>
                    <a:pt x="1007783" y="3060966"/>
                  </a:lnTo>
                  <a:lnTo>
                    <a:pt x="1000426" y="3105374"/>
                  </a:lnTo>
                  <a:lnTo>
                    <a:pt x="992502" y="3149703"/>
                  </a:lnTo>
                  <a:lnTo>
                    <a:pt x="984012" y="3193948"/>
                  </a:lnTo>
                  <a:lnTo>
                    <a:pt x="974956" y="3238103"/>
                  </a:lnTo>
                  <a:lnTo>
                    <a:pt x="965333" y="3282162"/>
                  </a:lnTo>
                  <a:lnTo>
                    <a:pt x="955144" y="3326120"/>
                  </a:lnTo>
                  <a:lnTo>
                    <a:pt x="944389" y="3369970"/>
                  </a:lnTo>
                  <a:lnTo>
                    <a:pt x="933067" y="3413706"/>
                  </a:lnTo>
                  <a:lnTo>
                    <a:pt x="921179" y="3457324"/>
                  </a:lnTo>
                  <a:lnTo>
                    <a:pt x="908725" y="3500816"/>
                  </a:lnTo>
                  <a:lnTo>
                    <a:pt x="895704" y="3544178"/>
                  </a:lnTo>
                  <a:lnTo>
                    <a:pt x="882117" y="3587403"/>
                  </a:lnTo>
                  <a:lnTo>
                    <a:pt x="867964" y="3630486"/>
                  </a:lnTo>
                  <a:lnTo>
                    <a:pt x="853244" y="3673420"/>
                  </a:lnTo>
                  <a:lnTo>
                    <a:pt x="837958" y="3716201"/>
                  </a:lnTo>
                  <a:lnTo>
                    <a:pt x="822106" y="3758821"/>
                  </a:lnTo>
                  <a:lnTo>
                    <a:pt x="805687" y="3801276"/>
                  </a:lnTo>
                  <a:lnTo>
                    <a:pt x="788702" y="3843560"/>
                  </a:lnTo>
                  <a:lnTo>
                    <a:pt x="771151" y="3885666"/>
                  </a:lnTo>
                  <a:lnTo>
                    <a:pt x="753033" y="3927589"/>
                  </a:lnTo>
                  <a:lnTo>
                    <a:pt x="734349" y="3969323"/>
                  </a:lnTo>
                  <a:lnTo>
                    <a:pt x="715098" y="4010863"/>
                  </a:lnTo>
                  <a:lnTo>
                    <a:pt x="695282" y="4052201"/>
                  </a:lnTo>
                  <a:lnTo>
                    <a:pt x="674899" y="4093334"/>
                  </a:lnTo>
                  <a:lnTo>
                    <a:pt x="653949" y="4134254"/>
                  </a:lnTo>
                  <a:lnTo>
                    <a:pt x="632433" y="4174956"/>
                  </a:lnTo>
                  <a:lnTo>
                    <a:pt x="610351" y="4215435"/>
                  </a:lnTo>
                  <a:lnTo>
                    <a:pt x="587703" y="4255684"/>
                  </a:lnTo>
                  <a:lnTo>
                    <a:pt x="564488" y="4295697"/>
                  </a:lnTo>
                  <a:lnTo>
                    <a:pt x="540707" y="4335469"/>
                  </a:lnTo>
                  <a:lnTo>
                    <a:pt x="516359" y="4374994"/>
                  </a:lnTo>
                  <a:lnTo>
                    <a:pt x="491445" y="4414266"/>
                  </a:lnTo>
                  <a:lnTo>
                    <a:pt x="465965" y="4453280"/>
                  </a:lnTo>
                  <a:lnTo>
                    <a:pt x="439918" y="4492029"/>
                  </a:lnTo>
                  <a:lnTo>
                    <a:pt x="413305" y="4530507"/>
                  </a:lnTo>
                  <a:lnTo>
                    <a:pt x="386126" y="4568710"/>
                  </a:lnTo>
                  <a:lnTo>
                    <a:pt x="358380" y="4606630"/>
                  </a:lnTo>
                  <a:lnTo>
                    <a:pt x="330068" y="4644263"/>
                  </a:lnTo>
                  <a:lnTo>
                    <a:pt x="301190" y="4681602"/>
                  </a:lnTo>
                  <a:lnTo>
                    <a:pt x="271745" y="4718642"/>
                  </a:lnTo>
                  <a:lnTo>
                    <a:pt x="241734" y="4755376"/>
                  </a:lnTo>
                  <a:lnTo>
                    <a:pt x="211157" y="4791799"/>
                  </a:lnTo>
                  <a:lnTo>
                    <a:pt x="180013" y="4827906"/>
                  </a:lnTo>
                  <a:lnTo>
                    <a:pt x="148303" y="4863690"/>
                  </a:lnTo>
                  <a:lnTo>
                    <a:pt x="116026" y="4899145"/>
                  </a:lnTo>
                  <a:lnTo>
                    <a:pt x="83183" y="4934266"/>
                  </a:lnTo>
                  <a:lnTo>
                    <a:pt x="49774" y="4969047"/>
                  </a:lnTo>
                  <a:lnTo>
                    <a:pt x="15798" y="5003482"/>
                  </a:lnTo>
                  <a:lnTo>
                    <a:pt x="15443" y="5003838"/>
                  </a:lnTo>
                  <a:lnTo>
                    <a:pt x="15265" y="5004015"/>
                  </a:lnTo>
                  <a:lnTo>
                    <a:pt x="0" y="4988750"/>
                  </a:lnTo>
                  <a:lnTo>
                    <a:pt x="34056" y="4954247"/>
                  </a:lnTo>
                  <a:lnTo>
                    <a:pt x="67540" y="4919394"/>
                  </a:lnTo>
                  <a:lnTo>
                    <a:pt x="100451" y="4884197"/>
                  </a:lnTo>
                  <a:lnTo>
                    <a:pt x="132791" y="4848663"/>
                  </a:lnTo>
                  <a:lnTo>
                    <a:pt x="164558" y="4812796"/>
                  </a:lnTo>
                  <a:lnTo>
                    <a:pt x="195753" y="4776604"/>
                  </a:lnTo>
                  <a:lnTo>
                    <a:pt x="226376" y="4740092"/>
                  </a:lnTo>
                  <a:lnTo>
                    <a:pt x="256426" y="4703265"/>
                  </a:lnTo>
                  <a:lnTo>
                    <a:pt x="285904" y="4666131"/>
                  </a:lnTo>
                  <a:lnTo>
                    <a:pt x="314810" y="4628694"/>
                  </a:lnTo>
                  <a:lnTo>
                    <a:pt x="343143" y="4590961"/>
                  </a:lnTo>
                  <a:lnTo>
                    <a:pt x="370905" y="4552937"/>
                  </a:lnTo>
                  <a:lnTo>
                    <a:pt x="398094" y="4514629"/>
                  </a:lnTo>
                  <a:lnTo>
                    <a:pt x="424710" y="4476042"/>
                  </a:lnTo>
                  <a:lnTo>
                    <a:pt x="450755" y="4437183"/>
                  </a:lnTo>
                  <a:lnTo>
                    <a:pt x="476227" y="4398057"/>
                  </a:lnTo>
                  <a:lnTo>
                    <a:pt x="501127" y="4358671"/>
                  </a:lnTo>
                  <a:lnTo>
                    <a:pt x="525454" y="4319029"/>
                  </a:lnTo>
                  <a:lnTo>
                    <a:pt x="549210" y="4279139"/>
                  </a:lnTo>
                  <a:lnTo>
                    <a:pt x="572393" y="4239005"/>
                  </a:lnTo>
                  <a:lnTo>
                    <a:pt x="595004" y="4198635"/>
                  </a:lnTo>
                  <a:lnTo>
                    <a:pt x="617042" y="4158033"/>
                  </a:lnTo>
                  <a:lnTo>
                    <a:pt x="638508" y="4117206"/>
                  </a:lnTo>
                  <a:lnTo>
                    <a:pt x="659402" y="4076160"/>
                  </a:lnTo>
                  <a:lnTo>
                    <a:pt x="679724" y="4034900"/>
                  </a:lnTo>
                  <a:lnTo>
                    <a:pt x="699473" y="3993433"/>
                  </a:lnTo>
                  <a:lnTo>
                    <a:pt x="718650" y="3951765"/>
                  </a:lnTo>
                  <a:lnTo>
                    <a:pt x="737255" y="3909901"/>
                  </a:lnTo>
                  <a:lnTo>
                    <a:pt x="755287" y="3867847"/>
                  </a:lnTo>
                  <a:lnTo>
                    <a:pt x="772747" y="3825610"/>
                  </a:lnTo>
                  <a:lnTo>
                    <a:pt x="789635" y="3783194"/>
                  </a:lnTo>
                  <a:lnTo>
                    <a:pt x="805951" y="3740607"/>
                  </a:lnTo>
                  <a:lnTo>
                    <a:pt x="821694" y="3697854"/>
                  </a:lnTo>
                  <a:lnTo>
                    <a:pt x="836865" y="3654941"/>
                  </a:lnTo>
                  <a:lnTo>
                    <a:pt x="851464" y="3611873"/>
                  </a:lnTo>
                  <a:lnTo>
                    <a:pt x="865490" y="3568658"/>
                  </a:lnTo>
                  <a:lnTo>
                    <a:pt x="878945" y="3525300"/>
                  </a:lnTo>
                  <a:lnTo>
                    <a:pt x="891826" y="3481806"/>
                  </a:lnTo>
                  <a:lnTo>
                    <a:pt x="904136" y="3438181"/>
                  </a:lnTo>
                  <a:lnTo>
                    <a:pt x="915873" y="3394432"/>
                  </a:lnTo>
                  <a:lnTo>
                    <a:pt x="927038" y="3350564"/>
                  </a:lnTo>
                  <a:lnTo>
                    <a:pt x="937631" y="3306584"/>
                  </a:lnTo>
                  <a:lnTo>
                    <a:pt x="947651" y="3262497"/>
                  </a:lnTo>
                  <a:lnTo>
                    <a:pt x="957099" y="3218309"/>
                  </a:lnTo>
                  <a:lnTo>
                    <a:pt x="965975" y="3174027"/>
                  </a:lnTo>
                  <a:lnTo>
                    <a:pt x="974278" y="3129655"/>
                  </a:lnTo>
                  <a:lnTo>
                    <a:pt x="982010" y="3085200"/>
                  </a:lnTo>
                  <a:lnTo>
                    <a:pt x="989168" y="3040669"/>
                  </a:lnTo>
                  <a:lnTo>
                    <a:pt x="995755" y="2996066"/>
                  </a:lnTo>
                  <a:lnTo>
                    <a:pt x="1001769" y="2951398"/>
                  </a:lnTo>
                  <a:lnTo>
                    <a:pt x="1007211" y="2906670"/>
                  </a:lnTo>
                  <a:lnTo>
                    <a:pt x="1012081" y="2861889"/>
                  </a:lnTo>
                  <a:lnTo>
                    <a:pt x="1016378" y="2817061"/>
                  </a:lnTo>
                  <a:lnTo>
                    <a:pt x="1020103" y="2772191"/>
                  </a:lnTo>
                  <a:lnTo>
                    <a:pt x="1023256" y="2727286"/>
                  </a:lnTo>
                  <a:lnTo>
                    <a:pt x="1025836" y="2682350"/>
                  </a:lnTo>
                  <a:lnTo>
                    <a:pt x="1027844" y="2637391"/>
                  </a:lnTo>
                  <a:lnTo>
                    <a:pt x="1029280" y="2592415"/>
                  </a:lnTo>
                  <a:lnTo>
                    <a:pt x="1030143" y="2547426"/>
                  </a:lnTo>
                  <a:lnTo>
                    <a:pt x="1030435" y="2502431"/>
                  </a:lnTo>
                  <a:lnTo>
                    <a:pt x="1030153" y="2457437"/>
                  </a:lnTo>
                  <a:lnTo>
                    <a:pt x="1029300" y="2412448"/>
                  </a:lnTo>
                  <a:lnTo>
                    <a:pt x="1027874" y="2367471"/>
                  </a:lnTo>
                  <a:lnTo>
                    <a:pt x="1025876" y="2322511"/>
                  </a:lnTo>
                  <a:lnTo>
                    <a:pt x="1023306" y="2277575"/>
                  </a:lnTo>
                  <a:lnTo>
                    <a:pt x="1020163" y="2232669"/>
                  </a:lnTo>
                  <a:lnTo>
                    <a:pt x="1016448" y="2187798"/>
                  </a:lnTo>
                  <a:lnTo>
                    <a:pt x="1012161" y="2142969"/>
                  </a:lnTo>
                  <a:lnTo>
                    <a:pt x="1007301" y="2098187"/>
                  </a:lnTo>
                  <a:lnTo>
                    <a:pt x="1001869" y="2053458"/>
                  </a:lnTo>
                  <a:lnTo>
                    <a:pt x="995865" y="2008789"/>
                  </a:lnTo>
                  <a:lnTo>
                    <a:pt x="989288" y="1964185"/>
                  </a:lnTo>
                  <a:lnTo>
                    <a:pt x="982139" y="1919651"/>
                  </a:lnTo>
                  <a:lnTo>
                    <a:pt x="974418" y="1875195"/>
                  </a:lnTo>
                  <a:lnTo>
                    <a:pt x="966124" y="1830821"/>
                  </a:lnTo>
                  <a:lnTo>
                    <a:pt x="957258" y="1786536"/>
                  </a:lnTo>
                  <a:lnTo>
                    <a:pt x="947820" y="1742346"/>
                  </a:lnTo>
                  <a:lnTo>
                    <a:pt x="937809" y="1698257"/>
                  </a:lnTo>
                  <a:lnTo>
                    <a:pt x="927226" y="1654274"/>
                  </a:lnTo>
                  <a:lnTo>
                    <a:pt x="916071" y="1610404"/>
                  </a:lnTo>
                  <a:lnTo>
                    <a:pt x="904344" y="1566652"/>
                  </a:lnTo>
                  <a:lnTo>
                    <a:pt x="892044" y="1523025"/>
                  </a:lnTo>
                  <a:lnTo>
                    <a:pt x="879172" y="1479528"/>
                  </a:lnTo>
                  <a:lnTo>
                    <a:pt x="865727" y="1436167"/>
                  </a:lnTo>
                  <a:lnTo>
                    <a:pt x="851710" y="1392948"/>
                  </a:lnTo>
                  <a:lnTo>
                    <a:pt x="837121" y="1349877"/>
                  </a:lnTo>
                  <a:lnTo>
                    <a:pt x="821959" y="1306961"/>
                  </a:lnTo>
                  <a:lnTo>
                    <a:pt x="806226" y="1264204"/>
                  </a:lnTo>
                  <a:lnTo>
                    <a:pt x="789919" y="1221613"/>
                  </a:lnTo>
                  <a:lnTo>
                    <a:pt x="773041" y="1179194"/>
                  </a:lnTo>
                  <a:lnTo>
                    <a:pt x="755590" y="1136952"/>
                  </a:lnTo>
                  <a:lnTo>
                    <a:pt x="737567" y="1094894"/>
                  </a:lnTo>
                  <a:lnTo>
                    <a:pt x="718971" y="1053026"/>
                  </a:lnTo>
                  <a:lnTo>
                    <a:pt x="699803" y="1011353"/>
                  </a:lnTo>
                  <a:lnTo>
                    <a:pt x="680063" y="969881"/>
                  </a:lnTo>
                  <a:lnTo>
                    <a:pt x="659750" y="928617"/>
                  </a:lnTo>
                  <a:lnTo>
                    <a:pt x="638866" y="887566"/>
                  </a:lnTo>
                  <a:lnTo>
                    <a:pt x="617408" y="846734"/>
                  </a:lnTo>
                  <a:lnTo>
                    <a:pt x="595379" y="806127"/>
                  </a:lnTo>
                  <a:lnTo>
                    <a:pt x="572777" y="765752"/>
                  </a:lnTo>
                  <a:lnTo>
                    <a:pt x="549603" y="725613"/>
                  </a:lnTo>
                  <a:lnTo>
                    <a:pt x="525856" y="685717"/>
                  </a:lnTo>
                  <a:lnTo>
                    <a:pt x="501537" y="646070"/>
                  </a:lnTo>
                  <a:lnTo>
                    <a:pt x="476646" y="606677"/>
                  </a:lnTo>
                  <a:lnTo>
                    <a:pt x="451182" y="567546"/>
                  </a:lnTo>
                  <a:lnTo>
                    <a:pt x="425146" y="528680"/>
                  </a:lnTo>
                  <a:lnTo>
                    <a:pt x="398538" y="490088"/>
                  </a:lnTo>
                  <a:lnTo>
                    <a:pt x="371357" y="451773"/>
                  </a:lnTo>
                  <a:lnTo>
                    <a:pt x="343604" y="413743"/>
                  </a:lnTo>
                  <a:lnTo>
                    <a:pt x="315279" y="376004"/>
                  </a:lnTo>
                  <a:lnTo>
                    <a:pt x="286381" y="338560"/>
                  </a:lnTo>
                  <a:lnTo>
                    <a:pt x="256911" y="301419"/>
                  </a:lnTo>
                  <a:lnTo>
                    <a:pt x="226868" y="264585"/>
                  </a:lnTo>
                  <a:lnTo>
                    <a:pt x="196254" y="228066"/>
                  </a:lnTo>
                  <a:lnTo>
                    <a:pt x="165067" y="191866"/>
                  </a:lnTo>
                  <a:lnTo>
                    <a:pt x="133307" y="155993"/>
                  </a:lnTo>
                  <a:lnTo>
                    <a:pt x="100975" y="120451"/>
                  </a:lnTo>
                  <a:lnTo>
                    <a:pt x="68071" y="85246"/>
                  </a:lnTo>
                  <a:lnTo>
                    <a:pt x="34595" y="50386"/>
                  </a:lnTo>
                  <a:lnTo>
                    <a:pt x="546" y="15875"/>
                  </a:lnTo>
                  <a:lnTo>
                    <a:pt x="368" y="15621"/>
                  </a:lnTo>
                  <a:lnTo>
                    <a:pt x="190" y="15494"/>
                  </a:lnTo>
                  <a:lnTo>
                    <a:pt x="0" y="15240"/>
                  </a:lnTo>
                  <a:lnTo>
                    <a:pt x="15265" y="0"/>
                  </a:lnTo>
                  <a:close/>
                </a:path>
              </a:pathLst>
            </a:custGeom>
            <a:ln w="12699">
              <a:solidFill>
                <a:srgbClr val="007BAC"/>
              </a:solidFill>
            </a:ln>
          </p:spPr>
          <p:txBody>
            <a:bodyPr wrap="square" lIns="0" tIns="0" rIns="0" bIns="0" rtlCol="0"/>
            <a:lstStyle/>
            <a:p>
              <a:endParaRPr dirty="0"/>
            </a:p>
          </p:txBody>
        </p:sp>
        <p:pic>
          <p:nvPicPr>
            <p:cNvPr id="8" name="object 8"/>
            <p:cNvPicPr/>
            <p:nvPr/>
          </p:nvPicPr>
          <p:blipFill>
            <a:blip r:embed="rId3" cstate="print"/>
            <a:stretch>
              <a:fillRect/>
            </a:stretch>
          </p:blipFill>
          <p:spPr>
            <a:xfrm>
              <a:off x="1175004" y="1214615"/>
              <a:ext cx="10277094" cy="483882"/>
            </a:xfrm>
            <a:prstGeom prst="rect">
              <a:avLst/>
            </a:prstGeom>
          </p:spPr>
        </p:pic>
        <p:sp>
          <p:nvSpPr>
            <p:cNvPr id="9" name="object 9"/>
            <p:cNvSpPr/>
            <p:nvPr/>
          </p:nvSpPr>
          <p:spPr>
            <a:xfrm>
              <a:off x="879347" y="1158240"/>
              <a:ext cx="597535" cy="597535"/>
            </a:xfrm>
            <a:custGeom>
              <a:avLst/>
              <a:gdLst/>
              <a:ahLst/>
              <a:cxnLst/>
              <a:rect l="l" t="t" r="r" b="b"/>
              <a:pathLst>
                <a:path w="597535" h="597535">
                  <a:moveTo>
                    <a:pt x="298704"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4"/>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4" y="597408"/>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4"/>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4" y="0"/>
                  </a:lnTo>
                  <a:close/>
                </a:path>
              </a:pathLst>
            </a:custGeom>
            <a:solidFill>
              <a:srgbClr val="FFFFFF"/>
            </a:solidFill>
          </p:spPr>
          <p:txBody>
            <a:bodyPr wrap="square" lIns="0" tIns="0" rIns="0" bIns="0" rtlCol="0"/>
            <a:lstStyle/>
            <a:p>
              <a:endParaRPr dirty="0"/>
            </a:p>
          </p:txBody>
        </p:sp>
        <p:sp>
          <p:nvSpPr>
            <p:cNvPr id="10" name="object 10"/>
            <p:cNvSpPr/>
            <p:nvPr/>
          </p:nvSpPr>
          <p:spPr>
            <a:xfrm>
              <a:off x="879347" y="1158240"/>
              <a:ext cx="597535" cy="597535"/>
            </a:xfrm>
            <a:custGeom>
              <a:avLst/>
              <a:gdLst/>
              <a:ahLst/>
              <a:cxnLst/>
              <a:rect l="l" t="t" r="r" b="b"/>
              <a:pathLst>
                <a:path w="597535" h="597535">
                  <a:moveTo>
                    <a:pt x="0" y="298704"/>
                  </a:moveTo>
                  <a:lnTo>
                    <a:pt x="3909" y="250251"/>
                  </a:lnTo>
                  <a:lnTo>
                    <a:pt x="15227" y="204289"/>
                  </a:lnTo>
                  <a:lnTo>
                    <a:pt x="33340" y="161430"/>
                  </a:lnTo>
                  <a:lnTo>
                    <a:pt x="57631" y="122291"/>
                  </a:lnTo>
                  <a:lnTo>
                    <a:pt x="87487" y="87487"/>
                  </a:lnTo>
                  <a:lnTo>
                    <a:pt x="122291" y="57631"/>
                  </a:lnTo>
                  <a:lnTo>
                    <a:pt x="161430" y="33340"/>
                  </a:lnTo>
                  <a:lnTo>
                    <a:pt x="204289" y="15227"/>
                  </a:lnTo>
                  <a:lnTo>
                    <a:pt x="250251" y="3909"/>
                  </a:lnTo>
                  <a:lnTo>
                    <a:pt x="298704" y="0"/>
                  </a:lnTo>
                  <a:lnTo>
                    <a:pt x="347156" y="3909"/>
                  </a:lnTo>
                  <a:lnTo>
                    <a:pt x="393118" y="15227"/>
                  </a:lnTo>
                  <a:lnTo>
                    <a:pt x="435977" y="33340"/>
                  </a:lnTo>
                  <a:lnTo>
                    <a:pt x="475116" y="57631"/>
                  </a:lnTo>
                  <a:lnTo>
                    <a:pt x="509920" y="87487"/>
                  </a:lnTo>
                  <a:lnTo>
                    <a:pt x="539776" y="122291"/>
                  </a:lnTo>
                  <a:lnTo>
                    <a:pt x="564067" y="161430"/>
                  </a:lnTo>
                  <a:lnTo>
                    <a:pt x="582180" y="204289"/>
                  </a:lnTo>
                  <a:lnTo>
                    <a:pt x="593498" y="250251"/>
                  </a:lnTo>
                  <a:lnTo>
                    <a:pt x="597408" y="298704"/>
                  </a:lnTo>
                  <a:lnTo>
                    <a:pt x="593498" y="347156"/>
                  </a:lnTo>
                  <a:lnTo>
                    <a:pt x="582180" y="393118"/>
                  </a:lnTo>
                  <a:lnTo>
                    <a:pt x="564067" y="435977"/>
                  </a:lnTo>
                  <a:lnTo>
                    <a:pt x="539776" y="475116"/>
                  </a:lnTo>
                  <a:lnTo>
                    <a:pt x="509920" y="509920"/>
                  </a:lnTo>
                  <a:lnTo>
                    <a:pt x="475116" y="539776"/>
                  </a:lnTo>
                  <a:lnTo>
                    <a:pt x="435977" y="564067"/>
                  </a:lnTo>
                  <a:lnTo>
                    <a:pt x="393118" y="582180"/>
                  </a:lnTo>
                  <a:lnTo>
                    <a:pt x="347156" y="593498"/>
                  </a:lnTo>
                  <a:lnTo>
                    <a:pt x="298704" y="597408"/>
                  </a:lnTo>
                  <a:lnTo>
                    <a:pt x="250251" y="593498"/>
                  </a:lnTo>
                  <a:lnTo>
                    <a:pt x="204289" y="582180"/>
                  </a:lnTo>
                  <a:lnTo>
                    <a:pt x="161430" y="564067"/>
                  </a:lnTo>
                  <a:lnTo>
                    <a:pt x="122291" y="539776"/>
                  </a:lnTo>
                  <a:lnTo>
                    <a:pt x="87487" y="509920"/>
                  </a:lnTo>
                  <a:lnTo>
                    <a:pt x="57631" y="475116"/>
                  </a:lnTo>
                  <a:lnTo>
                    <a:pt x="33340" y="435977"/>
                  </a:lnTo>
                  <a:lnTo>
                    <a:pt x="15227" y="393118"/>
                  </a:lnTo>
                  <a:lnTo>
                    <a:pt x="3909" y="347156"/>
                  </a:lnTo>
                  <a:lnTo>
                    <a:pt x="0" y="298704"/>
                  </a:lnTo>
                  <a:close/>
                </a:path>
              </a:pathLst>
            </a:custGeom>
            <a:ln w="6349">
              <a:solidFill>
                <a:srgbClr val="009DD9"/>
              </a:solidFill>
            </a:ln>
          </p:spPr>
          <p:txBody>
            <a:bodyPr wrap="square" lIns="0" tIns="0" rIns="0" bIns="0" rtlCol="0"/>
            <a:lstStyle/>
            <a:p>
              <a:endParaRPr dirty="0"/>
            </a:p>
          </p:txBody>
        </p:sp>
        <p:pic>
          <p:nvPicPr>
            <p:cNvPr id="11" name="object 11"/>
            <p:cNvPicPr/>
            <p:nvPr/>
          </p:nvPicPr>
          <p:blipFill>
            <a:blip r:embed="rId4" cstate="print"/>
            <a:stretch>
              <a:fillRect/>
            </a:stretch>
          </p:blipFill>
          <p:spPr>
            <a:xfrm>
              <a:off x="1607819" y="1932406"/>
              <a:ext cx="9844278" cy="482371"/>
            </a:xfrm>
            <a:prstGeom prst="rect">
              <a:avLst/>
            </a:prstGeom>
          </p:spPr>
        </p:pic>
        <p:sp>
          <p:nvSpPr>
            <p:cNvPr id="12" name="object 12"/>
            <p:cNvSpPr/>
            <p:nvPr/>
          </p:nvSpPr>
          <p:spPr>
            <a:xfrm>
              <a:off x="1312163" y="1876044"/>
              <a:ext cx="597535" cy="597535"/>
            </a:xfrm>
            <a:custGeom>
              <a:avLst/>
              <a:gdLst/>
              <a:ahLst/>
              <a:cxnLst/>
              <a:rect l="l" t="t" r="r" b="b"/>
              <a:pathLst>
                <a:path w="597535" h="597535">
                  <a:moveTo>
                    <a:pt x="298704"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3"/>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4" y="597407"/>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3"/>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4" y="0"/>
                  </a:lnTo>
                  <a:close/>
                </a:path>
              </a:pathLst>
            </a:custGeom>
            <a:solidFill>
              <a:srgbClr val="FFFFFF"/>
            </a:solidFill>
          </p:spPr>
          <p:txBody>
            <a:bodyPr wrap="square" lIns="0" tIns="0" rIns="0" bIns="0" rtlCol="0"/>
            <a:lstStyle/>
            <a:p>
              <a:endParaRPr dirty="0"/>
            </a:p>
          </p:txBody>
        </p:sp>
        <p:sp>
          <p:nvSpPr>
            <p:cNvPr id="13" name="object 13"/>
            <p:cNvSpPr/>
            <p:nvPr/>
          </p:nvSpPr>
          <p:spPr>
            <a:xfrm>
              <a:off x="1312163" y="1876044"/>
              <a:ext cx="597535" cy="597535"/>
            </a:xfrm>
            <a:custGeom>
              <a:avLst/>
              <a:gdLst/>
              <a:ahLst/>
              <a:cxnLst/>
              <a:rect l="l" t="t" r="r" b="b"/>
              <a:pathLst>
                <a:path w="597535" h="597535">
                  <a:moveTo>
                    <a:pt x="0" y="298703"/>
                  </a:moveTo>
                  <a:lnTo>
                    <a:pt x="3909" y="250251"/>
                  </a:lnTo>
                  <a:lnTo>
                    <a:pt x="15227" y="204289"/>
                  </a:lnTo>
                  <a:lnTo>
                    <a:pt x="33340" y="161430"/>
                  </a:lnTo>
                  <a:lnTo>
                    <a:pt x="57631" y="122291"/>
                  </a:lnTo>
                  <a:lnTo>
                    <a:pt x="87487" y="87487"/>
                  </a:lnTo>
                  <a:lnTo>
                    <a:pt x="122291" y="57631"/>
                  </a:lnTo>
                  <a:lnTo>
                    <a:pt x="161430" y="33340"/>
                  </a:lnTo>
                  <a:lnTo>
                    <a:pt x="204289" y="15227"/>
                  </a:lnTo>
                  <a:lnTo>
                    <a:pt x="250251" y="3909"/>
                  </a:lnTo>
                  <a:lnTo>
                    <a:pt x="298704" y="0"/>
                  </a:lnTo>
                  <a:lnTo>
                    <a:pt x="347156" y="3909"/>
                  </a:lnTo>
                  <a:lnTo>
                    <a:pt x="393118" y="15227"/>
                  </a:lnTo>
                  <a:lnTo>
                    <a:pt x="435977" y="33340"/>
                  </a:lnTo>
                  <a:lnTo>
                    <a:pt x="475116" y="57631"/>
                  </a:lnTo>
                  <a:lnTo>
                    <a:pt x="509920" y="87487"/>
                  </a:lnTo>
                  <a:lnTo>
                    <a:pt x="539776" y="122291"/>
                  </a:lnTo>
                  <a:lnTo>
                    <a:pt x="564067" y="161430"/>
                  </a:lnTo>
                  <a:lnTo>
                    <a:pt x="582180" y="204289"/>
                  </a:lnTo>
                  <a:lnTo>
                    <a:pt x="593498" y="250251"/>
                  </a:lnTo>
                  <a:lnTo>
                    <a:pt x="597408" y="298703"/>
                  </a:lnTo>
                  <a:lnTo>
                    <a:pt x="593498" y="347156"/>
                  </a:lnTo>
                  <a:lnTo>
                    <a:pt x="582180" y="393118"/>
                  </a:lnTo>
                  <a:lnTo>
                    <a:pt x="564067" y="435977"/>
                  </a:lnTo>
                  <a:lnTo>
                    <a:pt x="539776" y="475116"/>
                  </a:lnTo>
                  <a:lnTo>
                    <a:pt x="509920" y="509920"/>
                  </a:lnTo>
                  <a:lnTo>
                    <a:pt x="475116" y="539776"/>
                  </a:lnTo>
                  <a:lnTo>
                    <a:pt x="435977" y="564067"/>
                  </a:lnTo>
                  <a:lnTo>
                    <a:pt x="393118" y="582180"/>
                  </a:lnTo>
                  <a:lnTo>
                    <a:pt x="347156" y="593498"/>
                  </a:lnTo>
                  <a:lnTo>
                    <a:pt x="298704" y="597407"/>
                  </a:lnTo>
                  <a:lnTo>
                    <a:pt x="250251" y="593498"/>
                  </a:lnTo>
                  <a:lnTo>
                    <a:pt x="204289" y="582180"/>
                  </a:lnTo>
                  <a:lnTo>
                    <a:pt x="161430" y="564067"/>
                  </a:lnTo>
                  <a:lnTo>
                    <a:pt x="122291" y="539776"/>
                  </a:lnTo>
                  <a:lnTo>
                    <a:pt x="87487" y="509920"/>
                  </a:lnTo>
                  <a:lnTo>
                    <a:pt x="57631" y="475116"/>
                  </a:lnTo>
                  <a:lnTo>
                    <a:pt x="33340" y="435977"/>
                  </a:lnTo>
                  <a:lnTo>
                    <a:pt x="15227" y="393118"/>
                  </a:lnTo>
                  <a:lnTo>
                    <a:pt x="3909" y="347156"/>
                  </a:lnTo>
                  <a:lnTo>
                    <a:pt x="0" y="298703"/>
                  </a:lnTo>
                  <a:close/>
                </a:path>
              </a:pathLst>
            </a:custGeom>
            <a:ln w="6350">
              <a:solidFill>
                <a:srgbClr val="009DD9"/>
              </a:solidFill>
            </a:ln>
          </p:spPr>
          <p:txBody>
            <a:bodyPr wrap="square" lIns="0" tIns="0" rIns="0" bIns="0" rtlCol="0"/>
            <a:lstStyle/>
            <a:p>
              <a:endParaRPr dirty="0"/>
            </a:p>
          </p:txBody>
        </p:sp>
        <p:pic>
          <p:nvPicPr>
            <p:cNvPr id="14" name="object 14"/>
            <p:cNvPicPr/>
            <p:nvPr/>
          </p:nvPicPr>
          <p:blipFill>
            <a:blip r:embed="rId5" cstate="print"/>
            <a:stretch>
              <a:fillRect/>
            </a:stretch>
          </p:blipFill>
          <p:spPr>
            <a:xfrm>
              <a:off x="1844039" y="2648686"/>
              <a:ext cx="9608058" cy="482371"/>
            </a:xfrm>
            <a:prstGeom prst="rect">
              <a:avLst/>
            </a:prstGeom>
          </p:spPr>
        </p:pic>
        <p:sp>
          <p:nvSpPr>
            <p:cNvPr id="15" name="object 15"/>
            <p:cNvSpPr/>
            <p:nvPr/>
          </p:nvSpPr>
          <p:spPr>
            <a:xfrm>
              <a:off x="1549908" y="2592324"/>
              <a:ext cx="597535" cy="597535"/>
            </a:xfrm>
            <a:custGeom>
              <a:avLst/>
              <a:gdLst/>
              <a:ahLst/>
              <a:cxnLst/>
              <a:rect l="l" t="t" r="r" b="b"/>
              <a:pathLst>
                <a:path w="597535" h="597535">
                  <a:moveTo>
                    <a:pt x="298703"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3"/>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3" y="597408"/>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3"/>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3" y="0"/>
                  </a:lnTo>
                  <a:close/>
                </a:path>
              </a:pathLst>
            </a:custGeom>
            <a:solidFill>
              <a:srgbClr val="FFFFFF"/>
            </a:solidFill>
          </p:spPr>
          <p:txBody>
            <a:bodyPr wrap="square" lIns="0" tIns="0" rIns="0" bIns="0" rtlCol="0"/>
            <a:lstStyle/>
            <a:p>
              <a:endParaRPr dirty="0"/>
            </a:p>
          </p:txBody>
        </p:sp>
        <p:sp>
          <p:nvSpPr>
            <p:cNvPr id="16" name="object 16"/>
            <p:cNvSpPr/>
            <p:nvPr/>
          </p:nvSpPr>
          <p:spPr>
            <a:xfrm>
              <a:off x="1549908" y="2592324"/>
              <a:ext cx="597535" cy="597535"/>
            </a:xfrm>
            <a:custGeom>
              <a:avLst/>
              <a:gdLst/>
              <a:ahLst/>
              <a:cxnLst/>
              <a:rect l="l" t="t" r="r" b="b"/>
              <a:pathLst>
                <a:path w="597535" h="597535">
                  <a:moveTo>
                    <a:pt x="0" y="298703"/>
                  </a:moveTo>
                  <a:lnTo>
                    <a:pt x="3909" y="250251"/>
                  </a:lnTo>
                  <a:lnTo>
                    <a:pt x="15227" y="204289"/>
                  </a:lnTo>
                  <a:lnTo>
                    <a:pt x="33340" y="161430"/>
                  </a:lnTo>
                  <a:lnTo>
                    <a:pt x="57631" y="122291"/>
                  </a:lnTo>
                  <a:lnTo>
                    <a:pt x="87487" y="87487"/>
                  </a:lnTo>
                  <a:lnTo>
                    <a:pt x="122291" y="57631"/>
                  </a:lnTo>
                  <a:lnTo>
                    <a:pt x="161430" y="33340"/>
                  </a:lnTo>
                  <a:lnTo>
                    <a:pt x="204289" y="15227"/>
                  </a:lnTo>
                  <a:lnTo>
                    <a:pt x="250251" y="3909"/>
                  </a:lnTo>
                  <a:lnTo>
                    <a:pt x="298703" y="0"/>
                  </a:lnTo>
                  <a:lnTo>
                    <a:pt x="347156" y="3909"/>
                  </a:lnTo>
                  <a:lnTo>
                    <a:pt x="393118" y="15227"/>
                  </a:lnTo>
                  <a:lnTo>
                    <a:pt x="435977" y="33340"/>
                  </a:lnTo>
                  <a:lnTo>
                    <a:pt x="475116" y="57631"/>
                  </a:lnTo>
                  <a:lnTo>
                    <a:pt x="509920" y="87487"/>
                  </a:lnTo>
                  <a:lnTo>
                    <a:pt x="539776" y="122291"/>
                  </a:lnTo>
                  <a:lnTo>
                    <a:pt x="564067" y="161430"/>
                  </a:lnTo>
                  <a:lnTo>
                    <a:pt x="582180" y="204289"/>
                  </a:lnTo>
                  <a:lnTo>
                    <a:pt x="593498" y="250251"/>
                  </a:lnTo>
                  <a:lnTo>
                    <a:pt x="597408" y="298703"/>
                  </a:lnTo>
                  <a:lnTo>
                    <a:pt x="593498" y="347156"/>
                  </a:lnTo>
                  <a:lnTo>
                    <a:pt x="582180" y="393118"/>
                  </a:lnTo>
                  <a:lnTo>
                    <a:pt x="564067" y="435977"/>
                  </a:lnTo>
                  <a:lnTo>
                    <a:pt x="539776" y="475116"/>
                  </a:lnTo>
                  <a:lnTo>
                    <a:pt x="509920" y="509920"/>
                  </a:lnTo>
                  <a:lnTo>
                    <a:pt x="475116" y="539776"/>
                  </a:lnTo>
                  <a:lnTo>
                    <a:pt x="435977" y="564067"/>
                  </a:lnTo>
                  <a:lnTo>
                    <a:pt x="393118" y="582180"/>
                  </a:lnTo>
                  <a:lnTo>
                    <a:pt x="347156" y="593498"/>
                  </a:lnTo>
                  <a:lnTo>
                    <a:pt x="298703" y="597408"/>
                  </a:lnTo>
                  <a:lnTo>
                    <a:pt x="250251" y="593498"/>
                  </a:lnTo>
                  <a:lnTo>
                    <a:pt x="204289" y="582180"/>
                  </a:lnTo>
                  <a:lnTo>
                    <a:pt x="161430" y="564067"/>
                  </a:lnTo>
                  <a:lnTo>
                    <a:pt x="122291" y="539776"/>
                  </a:lnTo>
                  <a:lnTo>
                    <a:pt x="87487" y="509920"/>
                  </a:lnTo>
                  <a:lnTo>
                    <a:pt x="57631" y="475116"/>
                  </a:lnTo>
                  <a:lnTo>
                    <a:pt x="33340" y="435977"/>
                  </a:lnTo>
                  <a:lnTo>
                    <a:pt x="15227" y="393118"/>
                  </a:lnTo>
                  <a:lnTo>
                    <a:pt x="3909" y="347156"/>
                  </a:lnTo>
                  <a:lnTo>
                    <a:pt x="0" y="298703"/>
                  </a:lnTo>
                  <a:close/>
                </a:path>
              </a:pathLst>
            </a:custGeom>
            <a:ln w="6349">
              <a:solidFill>
                <a:srgbClr val="009DD9"/>
              </a:solidFill>
            </a:ln>
          </p:spPr>
          <p:txBody>
            <a:bodyPr wrap="square" lIns="0" tIns="0" rIns="0" bIns="0" rtlCol="0"/>
            <a:lstStyle/>
            <a:p>
              <a:endParaRPr dirty="0"/>
            </a:p>
          </p:txBody>
        </p:sp>
        <p:pic>
          <p:nvPicPr>
            <p:cNvPr id="17" name="object 17"/>
            <p:cNvPicPr/>
            <p:nvPr/>
          </p:nvPicPr>
          <p:blipFill>
            <a:blip r:embed="rId6" cstate="print"/>
            <a:stretch>
              <a:fillRect/>
            </a:stretch>
          </p:blipFill>
          <p:spPr>
            <a:xfrm>
              <a:off x="1920239" y="3364979"/>
              <a:ext cx="9531858" cy="483882"/>
            </a:xfrm>
            <a:prstGeom prst="rect">
              <a:avLst/>
            </a:prstGeom>
          </p:spPr>
        </p:pic>
        <p:sp>
          <p:nvSpPr>
            <p:cNvPr id="18" name="object 18"/>
            <p:cNvSpPr/>
            <p:nvPr/>
          </p:nvSpPr>
          <p:spPr>
            <a:xfrm>
              <a:off x="1626108" y="3310127"/>
              <a:ext cx="597535" cy="597535"/>
            </a:xfrm>
            <a:custGeom>
              <a:avLst/>
              <a:gdLst/>
              <a:ahLst/>
              <a:cxnLst/>
              <a:rect l="l" t="t" r="r" b="b"/>
              <a:pathLst>
                <a:path w="597535" h="597535">
                  <a:moveTo>
                    <a:pt x="298704"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4"/>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4" y="597408"/>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4"/>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4" y="0"/>
                  </a:lnTo>
                  <a:close/>
                </a:path>
              </a:pathLst>
            </a:custGeom>
            <a:solidFill>
              <a:srgbClr val="FFFFFF"/>
            </a:solidFill>
          </p:spPr>
          <p:txBody>
            <a:bodyPr wrap="square" lIns="0" tIns="0" rIns="0" bIns="0" rtlCol="0"/>
            <a:lstStyle/>
            <a:p>
              <a:endParaRPr dirty="0"/>
            </a:p>
          </p:txBody>
        </p:sp>
        <p:sp>
          <p:nvSpPr>
            <p:cNvPr id="19" name="object 19"/>
            <p:cNvSpPr/>
            <p:nvPr/>
          </p:nvSpPr>
          <p:spPr>
            <a:xfrm>
              <a:off x="1626108" y="3310127"/>
              <a:ext cx="597535" cy="597535"/>
            </a:xfrm>
            <a:custGeom>
              <a:avLst/>
              <a:gdLst/>
              <a:ahLst/>
              <a:cxnLst/>
              <a:rect l="l" t="t" r="r" b="b"/>
              <a:pathLst>
                <a:path w="597535" h="597535">
                  <a:moveTo>
                    <a:pt x="0" y="298704"/>
                  </a:moveTo>
                  <a:lnTo>
                    <a:pt x="3909" y="250251"/>
                  </a:lnTo>
                  <a:lnTo>
                    <a:pt x="15227" y="204289"/>
                  </a:lnTo>
                  <a:lnTo>
                    <a:pt x="33340" y="161430"/>
                  </a:lnTo>
                  <a:lnTo>
                    <a:pt x="57631" y="122291"/>
                  </a:lnTo>
                  <a:lnTo>
                    <a:pt x="87487" y="87487"/>
                  </a:lnTo>
                  <a:lnTo>
                    <a:pt x="122291" y="57631"/>
                  </a:lnTo>
                  <a:lnTo>
                    <a:pt x="161430" y="33340"/>
                  </a:lnTo>
                  <a:lnTo>
                    <a:pt x="204289" y="15227"/>
                  </a:lnTo>
                  <a:lnTo>
                    <a:pt x="250251" y="3909"/>
                  </a:lnTo>
                  <a:lnTo>
                    <a:pt x="298704" y="0"/>
                  </a:lnTo>
                  <a:lnTo>
                    <a:pt x="347156" y="3909"/>
                  </a:lnTo>
                  <a:lnTo>
                    <a:pt x="393118" y="15227"/>
                  </a:lnTo>
                  <a:lnTo>
                    <a:pt x="435977" y="33340"/>
                  </a:lnTo>
                  <a:lnTo>
                    <a:pt x="475116" y="57631"/>
                  </a:lnTo>
                  <a:lnTo>
                    <a:pt x="509920" y="87487"/>
                  </a:lnTo>
                  <a:lnTo>
                    <a:pt x="539776" y="122291"/>
                  </a:lnTo>
                  <a:lnTo>
                    <a:pt x="564067" y="161430"/>
                  </a:lnTo>
                  <a:lnTo>
                    <a:pt x="582180" y="204289"/>
                  </a:lnTo>
                  <a:lnTo>
                    <a:pt x="593498" y="250251"/>
                  </a:lnTo>
                  <a:lnTo>
                    <a:pt x="597408" y="298704"/>
                  </a:lnTo>
                  <a:lnTo>
                    <a:pt x="593498" y="347156"/>
                  </a:lnTo>
                  <a:lnTo>
                    <a:pt x="582180" y="393118"/>
                  </a:lnTo>
                  <a:lnTo>
                    <a:pt x="564067" y="435977"/>
                  </a:lnTo>
                  <a:lnTo>
                    <a:pt x="539776" y="475116"/>
                  </a:lnTo>
                  <a:lnTo>
                    <a:pt x="509920" y="509920"/>
                  </a:lnTo>
                  <a:lnTo>
                    <a:pt x="475116" y="539776"/>
                  </a:lnTo>
                  <a:lnTo>
                    <a:pt x="435977" y="564067"/>
                  </a:lnTo>
                  <a:lnTo>
                    <a:pt x="393118" y="582180"/>
                  </a:lnTo>
                  <a:lnTo>
                    <a:pt x="347156" y="593498"/>
                  </a:lnTo>
                  <a:lnTo>
                    <a:pt x="298704" y="597408"/>
                  </a:lnTo>
                  <a:lnTo>
                    <a:pt x="250251" y="593498"/>
                  </a:lnTo>
                  <a:lnTo>
                    <a:pt x="204289" y="582180"/>
                  </a:lnTo>
                  <a:lnTo>
                    <a:pt x="161430" y="564067"/>
                  </a:lnTo>
                  <a:lnTo>
                    <a:pt x="122291" y="539776"/>
                  </a:lnTo>
                  <a:lnTo>
                    <a:pt x="87487" y="509920"/>
                  </a:lnTo>
                  <a:lnTo>
                    <a:pt x="57631" y="475116"/>
                  </a:lnTo>
                  <a:lnTo>
                    <a:pt x="33340" y="435977"/>
                  </a:lnTo>
                  <a:lnTo>
                    <a:pt x="15227" y="393118"/>
                  </a:lnTo>
                  <a:lnTo>
                    <a:pt x="3909" y="347156"/>
                  </a:lnTo>
                  <a:lnTo>
                    <a:pt x="0" y="298704"/>
                  </a:lnTo>
                  <a:close/>
                </a:path>
              </a:pathLst>
            </a:custGeom>
            <a:ln w="6350">
              <a:solidFill>
                <a:srgbClr val="009DD9"/>
              </a:solidFill>
            </a:ln>
          </p:spPr>
          <p:txBody>
            <a:bodyPr wrap="square" lIns="0" tIns="0" rIns="0" bIns="0" rtlCol="0"/>
            <a:lstStyle/>
            <a:p>
              <a:endParaRPr dirty="0"/>
            </a:p>
          </p:txBody>
        </p:sp>
        <p:pic>
          <p:nvPicPr>
            <p:cNvPr id="20" name="object 20"/>
            <p:cNvPicPr/>
            <p:nvPr/>
          </p:nvPicPr>
          <p:blipFill>
            <a:blip r:embed="rId7" cstate="print"/>
            <a:stretch>
              <a:fillRect/>
            </a:stretch>
          </p:blipFill>
          <p:spPr>
            <a:xfrm>
              <a:off x="1844039" y="4082796"/>
              <a:ext cx="9608058" cy="482345"/>
            </a:xfrm>
            <a:prstGeom prst="rect">
              <a:avLst/>
            </a:prstGeom>
          </p:spPr>
        </p:pic>
        <p:sp>
          <p:nvSpPr>
            <p:cNvPr id="21" name="object 21"/>
            <p:cNvSpPr/>
            <p:nvPr/>
          </p:nvSpPr>
          <p:spPr>
            <a:xfrm>
              <a:off x="1629155" y="4014216"/>
              <a:ext cx="596265" cy="597535"/>
            </a:xfrm>
            <a:custGeom>
              <a:avLst/>
              <a:gdLst/>
              <a:ahLst/>
              <a:cxnLst/>
              <a:rect l="l" t="t" r="r" b="b"/>
              <a:pathLst>
                <a:path w="596264" h="597535">
                  <a:moveTo>
                    <a:pt x="297942" y="0"/>
                  </a:moveTo>
                  <a:lnTo>
                    <a:pt x="249603" y="3909"/>
                  </a:lnTo>
                  <a:lnTo>
                    <a:pt x="203752" y="15227"/>
                  </a:lnTo>
                  <a:lnTo>
                    <a:pt x="161001" y="33340"/>
                  </a:lnTo>
                  <a:lnTo>
                    <a:pt x="121962" y="57631"/>
                  </a:lnTo>
                  <a:lnTo>
                    <a:pt x="87249" y="87487"/>
                  </a:lnTo>
                  <a:lnTo>
                    <a:pt x="57473" y="122291"/>
                  </a:lnTo>
                  <a:lnTo>
                    <a:pt x="33247" y="161430"/>
                  </a:lnTo>
                  <a:lnTo>
                    <a:pt x="15185" y="204289"/>
                  </a:lnTo>
                  <a:lnTo>
                    <a:pt x="3898" y="250251"/>
                  </a:lnTo>
                  <a:lnTo>
                    <a:pt x="0" y="298703"/>
                  </a:lnTo>
                  <a:lnTo>
                    <a:pt x="3898" y="347156"/>
                  </a:lnTo>
                  <a:lnTo>
                    <a:pt x="15185" y="393118"/>
                  </a:lnTo>
                  <a:lnTo>
                    <a:pt x="33247" y="435977"/>
                  </a:lnTo>
                  <a:lnTo>
                    <a:pt x="57473" y="475116"/>
                  </a:lnTo>
                  <a:lnTo>
                    <a:pt x="87248" y="509920"/>
                  </a:lnTo>
                  <a:lnTo>
                    <a:pt x="121962" y="539776"/>
                  </a:lnTo>
                  <a:lnTo>
                    <a:pt x="161001" y="564067"/>
                  </a:lnTo>
                  <a:lnTo>
                    <a:pt x="203752" y="582180"/>
                  </a:lnTo>
                  <a:lnTo>
                    <a:pt x="249603" y="593498"/>
                  </a:lnTo>
                  <a:lnTo>
                    <a:pt x="297942" y="597407"/>
                  </a:lnTo>
                  <a:lnTo>
                    <a:pt x="346280" y="593498"/>
                  </a:lnTo>
                  <a:lnTo>
                    <a:pt x="392131" y="582180"/>
                  </a:lnTo>
                  <a:lnTo>
                    <a:pt x="434882" y="564067"/>
                  </a:lnTo>
                  <a:lnTo>
                    <a:pt x="473921" y="539776"/>
                  </a:lnTo>
                  <a:lnTo>
                    <a:pt x="508634" y="509920"/>
                  </a:lnTo>
                  <a:lnTo>
                    <a:pt x="538410" y="475116"/>
                  </a:lnTo>
                  <a:lnTo>
                    <a:pt x="562636" y="435977"/>
                  </a:lnTo>
                  <a:lnTo>
                    <a:pt x="580698" y="393118"/>
                  </a:lnTo>
                  <a:lnTo>
                    <a:pt x="591985" y="347156"/>
                  </a:lnTo>
                  <a:lnTo>
                    <a:pt x="595883" y="298703"/>
                  </a:lnTo>
                  <a:lnTo>
                    <a:pt x="591985" y="250251"/>
                  </a:lnTo>
                  <a:lnTo>
                    <a:pt x="580698" y="204289"/>
                  </a:lnTo>
                  <a:lnTo>
                    <a:pt x="562636" y="161430"/>
                  </a:lnTo>
                  <a:lnTo>
                    <a:pt x="538410" y="122291"/>
                  </a:lnTo>
                  <a:lnTo>
                    <a:pt x="508635" y="87487"/>
                  </a:lnTo>
                  <a:lnTo>
                    <a:pt x="473921" y="57631"/>
                  </a:lnTo>
                  <a:lnTo>
                    <a:pt x="434882" y="33340"/>
                  </a:lnTo>
                  <a:lnTo>
                    <a:pt x="392131" y="15227"/>
                  </a:lnTo>
                  <a:lnTo>
                    <a:pt x="346280" y="3909"/>
                  </a:lnTo>
                  <a:lnTo>
                    <a:pt x="297942" y="0"/>
                  </a:lnTo>
                  <a:close/>
                </a:path>
              </a:pathLst>
            </a:custGeom>
            <a:solidFill>
              <a:srgbClr val="FFFFFF"/>
            </a:solidFill>
          </p:spPr>
          <p:txBody>
            <a:bodyPr wrap="square" lIns="0" tIns="0" rIns="0" bIns="0" rtlCol="0"/>
            <a:lstStyle/>
            <a:p>
              <a:endParaRPr dirty="0"/>
            </a:p>
          </p:txBody>
        </p:sp>
        <p:sp>
          <p:nvSpPr>
            <p:cNvPr id="22" name="object 22"/>
            <p:cNvSpPr/>
            <p:nvPr/>
          </p:nvSpPr>
          <p:spPr>
            <a:xfrm>
              <a:off x="1629155" y="4014216"/>
              <a:ext cx="596265" cy="597535"/>
            </a:xfrm>
            <a:custGeom>
              <a:avLst/>
              <a:gdLst/>
              <a:ahLst/>
              <a:cxnLst/>
              <a:rect l="l" t="t" r="r" b="b"/>
              <a:pathLst>
                <a:path w="596264" h="597535">
                  <a:moveTo>
                    <a:pt x="0" y="298703"/>
                  </a:moveTo>
                  <a:lnTo>
                    <a:pt x="3898" y="250251"/>
                  </a:lnTo>
                  <a:lnTo>
                    <a:pt x="15185" y="204289"/>
                  </a:lnTo>
                  <a:lnTo>
                    <a:pt x="33247" y="161430"/>
                  </a:lnTo>
                  <a:lnTo>
                    <a:pt x="57473" y="122291"/>
                  </a:lnTo>
                  <a:lnTo>
                    <a:pt x="87249" y="87487"/>
                  </a:lnTo>
                  <a:lnTo>
                    <a:pt x="121962" y="57631"/>
                  </a:lnTo>
                  <a:lnTo>
                    <a:pt x="161001" y="33340"/>
                  </a:lnTo>
                  <a:lnTo>
                    <a:pt x="203752" y="15227"/>
                  </a:lnTo>
                  <a:lnTo>
                    <a:pt x="249603" y="3909"/>
                  </a:lnTo>
                  <a:lnTo>
                    <a:pt x="297942" y="0"/>
                  </a:lnTo>
                  <a:lnTo>
                    <a:pt x="346280" y="3909"/>
                  </a:lnTo>
                  <a:lnTo>
                    <a:pt x="392131" y="15227"/>
                  </a:lnTo>
                  <a:lnTo>
                    <a:pt x="434882" y="33340"/>
                  </a:lnTo>
                  <a:lnTo>
                    <a:pt x="473921" y="57631"/>
                  </a:lnTo>
                  <a:lnTo>
                    <a:pt x="508635" y="87487"/>
                  </a:lnTo>
                  <a:lnTo>
                    <a:pt x="538410" y="122291"/>
                  </a:lnTo>
                  <a:lnTo>
                    <a:pt x="562636" y="161430"/>
                  </a:lnTo>
                  <a:lnTo>
                    <a:pt x="580698" y="204289"/>
                  </a:lnTo>
                  <a:lnTo>
                    <a:pt x="591985" y="250251"/>
                  </a:lnTo>
                  <a:lnTo>
                    <a:pt x="595883" y="298703"/>
                  </a:lnTo>
                  <a:lnTo>
                    <a:pt x="591985" y="347156"/>
                  </a:lnTo>
                  <a:lnTo>
                    <a:pt x="580698" y="393118"/>
                  </a:lnTo>
                  <a:lnTo>
                    <a:pt x="562636" y="435977"/>
                  </a:lnTo>
                  <a:lnTo>
                    <a:pt x="538410" y="475116"/>
                  </a:lnTo>
                  <a:lnTo>
                    <a:pt x="508634" y="509920"/>
                  </a:lnTo>
                  <a:lnTo>
                    <a:pt x="473921" y="539776"/>
                  </a:lnTo>
                  <a:lnTo>
                    <a:pt x="434882" y="564067"/>
                  </a:lnTo>
                  <a:lnTo>
                    <a:pt x="392131" y="582180"/>
                  </a:lnTo>
                  <a:lnTo>
                    <a:pt x="346280" y="593498"/>
                  </a:lnTo>
                  <a:lnTo>
                    <a:pt x="297942" y="597407"/>
                  </a:lnTo>
                  <a:lnTo>
                    <a:pt x="249603" y="593498"/>
                  </a:lnTo>
                  <a:lnTo>
                    <a:pt x="203752" y="582180"/>
                  </a:lnTo>
                  <a:lnTo>
                    <a:pt x="161001" y="564067"/>
                  </a:lnTo>
                  <a:lnTo>
                    <a:pt x="121962" y="539776"/>
                  </a:lnTo>
                  <a:lnTo>
                    <a:pt x="87248" y="509920"/>
                  </a:lnTo>
                  <a:lnTo>
                    <a:pt x="57473" y="475116"/>
                  </a:lnTo>
                  <a:lnTo>
                    <a:pt x="33247" y="435977"/>
                  </a:lnTo>
                  <a:lnTo>
                    <a:pt x="15185" y="393118"/>
                  </a:lnTo>
                  <a:lnTo>
                    <a:pt x="3898" y="347156"/>
                  </a:lnTo>
                  <a:lnTo>
                    <a:pt x="0" y="298703"/>
                  </a:lnTo>
                  <a:close/>
                </a:path>
              </a:pathLst>
            </a:custGeom>
            <a:ln w="6350">
              <a:solidFill>
                <a:srgbClr val="009DD9"/>
              </a:solidFill>
            </a:ln>
          </p:spPr>
          <p:txBody>
            <a:bodyPr wrap="square" lIns="0" tIns="0" rIns="0" bIns="0" rtlCol="0"/>
            <a:lstStyle/>
            <a:p>
              <a:endParaRPr dirty="0"/>
            </a:p>
          </p:txBody>
        </p:sp>
        <p:pic>
          <p:nvPicPr>
            <p:cNvPr id="23" name="object 23"/>
            <p:cNvPicPr/>
            <p:nvPr/>
          </p:nvPicPr>
          <p:blipFill>
            <a:blip r:embed="rId4" cstate="print"/>
            <a:stretch>
              <a:fillRect/>
            </a:stretch>
          </p:blipFill>
          <p:spPr>
            <a:xfrm>
              <a:off x="1607819" y="4799063"/>
              <a:ext cx="9844278" cy="483882"/>
            </a:xfrm>
            <a:prstGeom prst="rect">
              <a:avLst/>
            </a:prstGeom>
          </p:spPr>
        </p:pic>
        <p:sp>
          <p:nvSpPr>
            <p:cNvPr id="24" name="object 24"/>
            <p:cNvSpPr/>
            <p:nvPr/>
          </p:nvSpPr>
          <p:spPr>
            <a:xfrm>
              <a:off x="1312163" y="4742688"/>
              <a:ext cx="597535" cy="597535"/>
            </a:xfrm>
            <a:custGeom>
              <a:avLst/>
              <a:gdLst/>
              <a:ahLst/>
              <a:cxnLst/>
              <a:rect l="l" t="t" r="r" b="b"/>
              <a:pathLst>
                <a:path w="597535" h="597535">
                  <a:moveTo>
                    <a:pt x="298704"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4"/>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4" y="597408"/>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4"/>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4" y="0"/>
                  </a:lnTo>
                  <a:close/>
                </a:path>
              </a:pathLst>
            </a:custGeom>
            <a:solidFill>
              <a:srgbClr val="FFFFFF"/>
            </a:solidFill>
          </p:spPr>
          <p:txBody>
            <a:bodyPr wrap="square" lIns="0" tIns="0" rIns="0" bIns="0" rtlCol="0"/>
            <a:lstStyle/>
            <a:p>
              <a:endParaRPr dirty="0"/>
            </a:p>
          </p:txBody>
        </p:sp>
        <p:sp>
          <p:nvSpPr>
            <p:cNvPr id="25" name="object 25"/>
            <p:cNvSpPr/>
            <p:nvPr/>
          </p:nvSpPr>
          <p:spPr>
            <a:xfrm>
              <a:off x="1312163" y="4742688"/>
              <a:ext cx="597535" cy="597535"/>
            </a:xfrm>
            <a:custGeom>
              <a:avLst/>
              <a:gdLst/>
              <a:ahLst/>
              <a:cxnLst/>
              <a:rect l="l" t="t" r="r" b="b"/>
              <a:pathLst>
                <a:path w="597535" h="597535">
                  <a:moveTo>
                    <a:pt x="0" y="298704"/>
                  </a:moveTo>
                  <a:lnTo>
                    <a:pt x="3909" y="250251"/>
                  </a:lnTo>
                  <a:lnTo>
                    <a:pt x="15227" y="204289"/>
                  </a:lnTo>
                  <a:lnTo>
                    <a:pt x="33340" y="161430"/>
                  </a:lnTo>
                  <a:lnTo>
                    <a:pt x="57631" y="122291"/>
                  </a:lnTo>
                  <a:lnTo>
                    <a:pt x="87487" y="87487"/>
                  </a:lnTo>
                  <a:lnTo>
                    <a:pt x="122291" y="57631"/>
                  </a:lnTo>
                  <a:lnTo>
                    <a:pt x="161430" y="33340"/>
                  </a:lnTo>
                  <a:lnTo>
                    <a:pt x="204289" y="15227"/>
                  </a:lnTo>
                  <a:lnTo>
                    <a:pt x="250251" y="3909"/>
                  </a:lnTo>
                  <a:lnTo>
                    <a:pt x="298704" y="0"/>
                  </a:lnTo>
                  <a:lnTo>
                    <a:pt x="347156" y="3909"/>
                  </a:lnTo>
                  <a:lnTo>
                    <a:pt x="393118" y="15227"/>
                  </a:lnTo>
                  <a:lnTo>
                    <a:pt x="435977" y="33340"/>
                  </a:lnTo>
                  <a:lnTo>
                    <a:pt x="475116" y="57631"/>
                  </a:lnTo>
                  <a:lnTo>
                    <a:pt x="509920" y="87487"/>
                  </a:lnTo>
                  <a:lnTo>
                    <a:pt x="539776" y="122291"/>
                  </a:lnTo>
                  <a:lnTo>
                    <a:pt x="564067" y="161430"/>
                  </a:lnTo>
                  <a:lnTo>
                    <a:pt x="582180" y="204289"/>
                  </a:lnTo>
                  <a:lnTo>
                    <a:pt x="593498" y="250251"/>
                  </a:lnTo>
                  <a:lnTo>
                    <a:pt x="597408" y="298704"/>
                  </a:lnTo>
                  <a:lnTo>
                    <a:pt x="593498" y="347156"/>
                  </a:lnTo>
                  <a:lnTo>
                    <a:pt x="582180" y="393118"/>
                  </a:lnTo>
                  <a:lnTo>
                    <a:pt x="564067" y="435977"/>
                  </a:lnTo>
                  <a:lnTo>
                    <a:pt x="539776" y="475116"/>
                  </a:lnTo>
                  <a:lnTo>
                    <a:pt x="509920" y="509920"/>
                  </a:lnTo>
                  <a:lnTo>
                    <a:pt x="475116" y="539776"/>
                  </a:lnTo>
                  <a:lnTo>
                    <a:pt x="435977" y="564067"/>
                  </a:lnTo>
                  <a:lnTo>
                    <a:pt x="393118" y="582180"/>
                  </a:lnTo>
                  <a:lnTo>
                    <a:pt x="347156" y="593498"/>
                  </a:lnTo>
                  <a:lnTo>
                    <a:pt x="298704" y="597408"/>
                  </a:lnTo>
                  <a:lnTo>
                    <a:pt x="250251" y="593498"/>
                  </a:lnTo>
                  <a:lnTo>
                    <a:pt x="204289" y="582180"/>
                  </a:lnTo>
                  <a:lnTo>
                    <a:pt x="161430" y="564067"/>
                  </a:lnTo>
                  <a:lnTo>
                    <a:pt x="122291" y="539776"/>
                  </a:lnTo>
                  <a:lnTo>
                    <a:pt x="87487" y="509920"/>
                  </a:lnTo>
                  <a:lnTo>
                    <a:pt x="57631" y="475116"/>
                  </a:lnTo>
                  <a:lnTo>
                    <a:pt x="33340" y="435977"/>
                  </a:lnTo>
                  <a:lnTo>
                    <a:pt x="15227" y="393118"/>
                  </a:lnTo>
                  <a:lnTo>
                    <a:pt x="3909" y="347156"/>
                  </a:lnTo>
                  <a:lnTo>
                    <a:pt x="0" y="298704"/>
                  </a:lnTo>
                  <a:close/>
                </a:path>
              </a:pathLst>
            </a:custGeom>
            <a:ln w="6349">
              <a:solidFill>
                <a:srgbClr val="009DD9"/>
              </a:solidFill>
            </a:ln>
          </p:spPr>
          <p:txBody>
            <a:bodyPr wrap="square" lIns="0" tIns="0" rIns="0" bIns="0" rtlCol="0"/>
            <a:lstStyle/>
            <a:p>
              <a:endParaRPr dirty="0"/>
            </a:p>
          </p:txBody>
        </p:sp>
        <p:pic>
          <p:nvPicPr>
            <p:cNvPr id="26" name="object 26"/>
            <p:cNvPicPr/>
            <p:nvPr/>
          </p:nvPicPr>
          <p:blipFill>
            <a:blip r:embed="rId3" cstate="print"/>
            <a:stretch>
              <a:fillRect/>
            </a:stretch>
          </p:blipFill>
          <p:spPr>
            <a:xfrm>
              <a:off x="1175004" y="5516879"/>
              <a:ext cx="10277094" cy="482371"/>
            </a:xfrm>
            <a:prstGeom prst="rect">
              <a:avLst/>
            </a:prstGeom>
          </p:spPr>
        </p:pic>
      </p:grpSp>
      <p:sp>
        <p:nvSpPr>
          <p:cNvPr id="27" name="object 27"/>
          <p:cNvSpPr txBox="1"/>
          <p:nvPr/>
        </p:nvSpPr>
        <p:spPr>
          <a:xfrm>
            <a:off x="1479614" y="1642934"/>
            <a:ext cx="9812020" cy="460248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Registration</a:t>
            </a:r>
            <a:r>
              <a:rPr sz="1800" b="1" spc="-35" dirty="0">
                <a:latin typeface="Calibri"/>
                <a:cs typeface="Calibri"/>
              </a:rPr>
              <a:t> </a:t>
            </a:r>
            <a:r>
              <a:rPr sz="1800" b="1" dirty="0">
                <a:latin typeface="Calibri"/>
                <a:cs typeface="Calibri"/>
              </a:rPr>
              <a:t>will</a:t>
            </a:r>
            <a:r>
              <a:rPr sz="1800" b="1" spc="-15" dirty="0">
                <a:latin typeface="Calibri"/>
                <a:cs typeface="Calibri"/>
              </a:rPr>
              <a:t> </a:t>
            </a:r>
            <a:r>
              <a:rPr sz="1800" b="1" dirty="0">
                <a:latin typeface="Calibri"/>
                <a:cs typeface="Calibri"/>
              </a:rPr>
              <a:t>only</a:t>
            </a:r>
            <a:r>
              <a:rPr sz="1800" b="1" spc="-30" dirty="0">
                <a:latin typeface="Calibri"/>
                <a:cs typeface="Calibri"/>
              </a:rPr>
              <a:t> </a:t>
            </a:r>
            <a:r>
              <a:rPr sz="1800" b="1" dirty="0">
                <a:latin typeface="Calibri"/>
                <a:cs typeface="Calibri"/>
              </a:rPr>
              <a:t>be</a:t>
            </a:r>
            <a:r>
              <a:rPr sz="1800" b="1" spc="-35" dirty="0">
                <a:latin typeface="Calibri"/>
                <a:cs typeface="Calibri"/>
              </a:rPr>
              <a:t> </a:t>
            </a:r>
            <a:r>
              <a:rPr sz="1800" b="1" dirty="0">
                <a:latin typeface="Calibri"/>
                <a:cs typeface="Calibri"/>
              </a:rPr>
              <a:t>given</a:t>
            </a:r>
            <a:r>
              <a:rPr sz="1800" b="1" spc="-25" dirty="0">
                <a:latin typeface="Calibri"/>
                <a:cs typeface="Calibri"/>
              </a:rPr>
              <a:t> </a:t>
            </a:r>
            <a:r>
              <a:rPr sz="1800" b="1" dirty="0">
                <a:latin typeface="Calibri"/>
                <a:cs typeface="Calibri"/>
              </a:rPr>
              <a:t>when</a:t>
            </a:r>
            <a:r>
              <a:rPr sz="1800" b="1" spc="-35" dirty="0">
                <a:latin typeface="Calibri"/>
                <a:cs typeface="Calibri"/>
              </a:rPr>
              <a:t> </a:t>
            </a:r>
            <a:r>
              <a:rPr sz="1800" b="1" dirty="0">
                <a:latin typeface="Calibri"/>
                <a:cs typeface="Calibri"/>
              </a:rPr>
              <a:t>every</a:t>
            </a:r>
            <a:r>
              <a:rPr sz="1800" b="1" spc="-30" dirty="0">
                <a:latin typeface="Calibri"/>
                <a:cs typeface="Calibri"/>
              </a:rPr>
              <a:t> </a:t>
            </a:r>
            <a:r>
              <a:rPr sz="1800" b="1" dirty="0">
                <a:latin typeface="Calibri"/>
                <a:cs typeface="Calibri"/>
              </a:rPr>
              <a:t>Agreement,</a:t>
            </a:r>
            <a:r>
              <a:rPr sz="1800" b="1" spc="-35" dirty="0">
                <a:latin typeface="Calibri"/>
                <a:cs typeface="Calibri"/>
              </a:rPr>
              <a:t> </a:t>
            </a:r>
            <a:r>
              <a:rPr sz="1800" b="1" dirty="0">
                <a:latin typeface="Calibri"/>
                <a:cs typeface="Calibri"/>
              </a:rPr>
              <a:t>Bye</a:t>
            </a:r>
            <a:r>
              <a:rPr sz="1800" b="1" spc="-25" dirty="0">
                <a:latin typeface="Calibri"/>
                <a:cs typeface="Calibri"/>
              </a:rPr>
              <a:t> </a:t>
            </a:r>
            <a:r>
              <a:rPr sz="1800" b="1" dirty="0">
                <a:latin typeface="Calibri"/>
                <a:cs typeface="Calibri"/>
              </a:rPr>
              <a:t>Laws,</a:t>
            </a:r>
            <a:r>
              <a:rPr sz="1800" b="1" spc="-15" dirty="0">
                <a:latin typeface="Calibri"/>
                <a:cs typeface="Calibri"/>
              </a:rPr>
              <a:t> </a:t>
            </a:r>
            <a:r>
              <a:rPr sz="1800" b="1" dirty="0">
                <a:latin typeface="Calibri"/>
                <a:cs typeface="Calibri"/>
              </a:rPr>
              <a:t>MOUs</a:t>
            </a:r>
            <a:r>
              <a:rPr sz="1800" b="1" spc="-15" dirty="0">
                <a:latin typeface="Calibri"/>
                <a:cs typeface="Calibri"/>
              </a:rPr>
              <a:t> </a:t>
            </a:r>
            <a:r>
              <a:rPr sz="1800" b="1" dirty="0">
                <a:latin typeface="Calibri"/>
                <a:cs typeface="Calibri"/>
              </a:rPr>
              <a:t>have</a:t>
            </a:r>
            <a:r>
              <a:rPr sz="1800" b="1" spc="-35" dirty="0">
                <a:latin typeface="Calibri"/>
                <a:cs typeface="Calibri"/>
              </a:rPr>
              <a:t> </a:t>
            </a:r>
            <a:r>
              <a:rPr sz="1800" b="1" dirty="0">
                <a:latin typeface="Calibri"/>
                <a:cs typeface="Calibri"/>
              </a:rPr>
              <a:t>been</a:t>
            </a:r>
            <a:r>
              <a:rPr sz="1800" b="1" spc="-35" dirty="0">
                <a:latin typeface="Calibri"/>
                <a:cs typeface="Calibri"/>
              </a:rPr>
              <a:t> </a:t>
            </a:r>
            <a:r>
              <a:rPr sz="1800" b="1" dirty="0">
                <a:latin typeface="Calibri"/>
                <a:cs typeface="Calibri"/>
              </a:rPr>
              <a:t>filed</a:t>
            </a:r>
            <a:r>
              <a:rPr sz="1800" b="1" spc="-20" dirty="0">
                <a:latin typeface="Calibri"/>
                <a:cs typeface="Calibri"/>
              </a:rPr>
              <a:t> </a:t>
            </a:r>
            <a:r>
              <a:rPr sz="1800" b="1" dirty="0">
                <a:latin typeface="Calibri"/>
                <a:cs typeface="Calibri"/>
              </a:rPr>
              <a:t>with</a:t>
            </a:r>
            <a:r>
              <a:rPr sz="1800" b="1" spc="-20" dirty="0">
                <a:latin typeface="Calibri"/>
                <a:cs typeface="Calibri"/>
              </a:rPr>
              <a:t> </a:t>
            </a:r>
            <a:r>
              <a:rPr sz="1800" b="1" spc="-10" dirty="0">
                <a:latin typeface="Calibri"/>
                <a:cs typeface="Calibri"/>
              </a:rPr>
              <a:t>ICAI.</a:t>
            </a:r>
            <a:endParaRPr sz="1800" dirty="0">
              <a:latin typeface="Calibri"/>
              <a:cs typeface="Calibri"/>
            </a:endParaRPr>
          </a:p>
          <a:p>
            <a:pPr>
              <a:lnSpc>
                <a:spcPct val="100000"/>
              </a:lnSpc>
              <a:spcBef>
                <a:spcPts val="1290"/>
              </a:spcBef>
            </a:pPr>
            <a:endParaRPr sz="1800" dirty="0">
              <a:latin typeface="Calibri"/>
              <a:cs typeface="Calibri"/>
            </a:endParaRPr>
          </a:p>
          <a:p>
            <a:pPr marL="445134">
              <a:lnSpc>
                <a:spcPct val="100000"/>
              </a:lnSpc>
            </a:pPr>
            <a:r>
              <a:rPr sz="1800" b="1" dirty="0">
                <a:latin typeface="Calibri"/>
                <a:cs typeface="Calibri"/>
              </a:rPr>
              <a:t>Deeds/MOUs,</a:t>
            </a:r>
            <a:r>
              <a:rPr sz="1800" b="1" spc="-35" dirty="0">
                <a:latin typeface="Calibri"/>
                <a:cs typeface="Calibri"/>
              </a:rPr>
              <a:t> </a:t>
            </a:r>
            <a:r>
              <a:rPr sz="1800" b="1" dirty="0">
                <a:latin typeface="Calibri"/>
                <a:cs typeface="Calibri"/>
              </a:rPr>
              <a:t>Forms</a:t>
            </a:r>
            <a:r>
              <a:rPr sz="1800" b="1" spc="-10" dirty="0">
                <a:latin typeface="Calibri"/>
                <a:cs typeface="Calibri"/>
              </a:rPr>
              <a:t> </a:t>
            </a:r>
            <a:r>
              <a:rPr sz="1800" b="1" dirty="0">
                <a:latin typeface="Calibri"/>
                <a:cs typeface="Calibri"/>
              </a:rPr>
              <a:t>can</a:t>
            </a:r>
            <a:r>
              <a:rPr sz="1800" b="1" spc="-25" dirty="0">
                <a:latin typeface="Calibri"/>
                <a:cs typeface="Calibri"/>
              </a:rPr>
              <a:t> </a:t>
            </a:r>
            <a:r>
              <a:rPr sz="1800" b="1" dirty="0">
                <a:latin typeface="Calibri"/>
                <a:cs typeface="Calibri"/>
              </a:rPr>
              <a:t>be</a:t>
            </a:r>
            <a:r>
              <a:rPr sz="1800" b="1" spc="-20" dirty="0">
                <a:latin typeface="Calibri"/>
                <a:cs typeface="Calibri"/>
              </a:rPr>
              <a:t> </a:t>
            </a:r>
            <a:r>
              <a:rPr sz="1800" b="1" dirty="0">
                <a:latin typeface="Calibri"/>
                <a:cs typeface="Calibri"/>
              </a:rPr>
              <a:t>signed</a:t>
            </a:r>
            <a:r>
              <a:rPr sz="1800" b="1" spc="-30" dirty="0">
                <a:latin typeface="Calibri"/>
                <a:cs typeface="Calibri"/>
              </a:rPr>
              <a:t> </a:t>
            </a:r>
            <a:r>
              <a:rPr sz="1800" b="1" dirty="0">
                <a:latin typeface="Calibri"/>
                <a:cs typeface="Calibri"/>
              </a:rPr>
              <a:t>by</a:t>
            </a:r>
            <a:r>
              <a:rPr sz="1800" b="1" spc="-10" dirty="0">
                <a:latin typeface="Calibri"/>
                <a:cs typeface="Calibri"/>
              </a:rPr>
              <a:t> </a:t>
            </a:r>
            <a:r>
              <a:rPr sz="1800" b="1" dirty="0">
                <a:latin typeface="Calibri"/>
                <a:cs typeface="Calibri"/>
              </a:rPr>
              <a:t>managing/designated</a:t>
            </a:r>
            <a:r>
              <a:rPr sz="1800" b="1" spc="360" dirty="0">
                <a:latin typeface="Calibri"/>
                <a:cs typeface="Calibri"/>
              </a:rPr>
              <a:t> </a:t>
            </a:r>
            <a:r>
              <a:rPr sz="1800" b="1" dirty="0">
                <a:latin typeface="Calibri"/>
                <a:cs typeface="Calibri"/>
              </a:rPr>
              <a:t>partner</a:t>
            </a:r>
            <a:r>
              <a:rPr sz="1800" b="1" spc="-30" dirty="0">
                <a:latin typeface="Calibri"/>
                <a:cs typeface="Calibri"/>
              </a:rPr>
              <a:t> </a:t>
            </a:r>
            <a:r>
              <a:rPr sz="1800" b="1" dirty="0">
                <a:latin typeface="Calibri"/>
                <a:cs typeface="Calibri"/>
              </a:rPr>
              <a:t>of</a:t>
            </a:r>
            <a:r>
              <a:rPr sz="1800" b="1" spc="-15" dirty="0">
                <a:latin typeface="Calibri"/>
                <a:cs typeface="Calibri"/>
              </a:rPr>
              <a:t> </a:t>
            </a:r>
            <a:r>
              <a:rPr sz="1800" b="1" dirty="0">
                <a:latin typeface="Calibri"/>
                <a:cs typeface="Calibri"/>
              </a:rPr>
              <a:t>each</a:t>
            </a:r>
            <a:r>
              <a:rPr sz="1800" b="1" spc="-15" dirty="0">
                <a:latin typeface="Calibri"/>
                <a:cs typeface="Calibri"/>
              </a:rPr>
              <a:t> </a:t>
            </a:r>
            <a:r>
              <a:rPr sz="1800" b="1" dirty="0">
                <a:latin typeface="Calibri"/>
                <a:cs typeface="Calibri"/>
              </a:rPr>
              <a:t>of</a:t>
            </a:r>
            <a:r>
              <a:rPr sz="1800" b="1" spc="-15" dirty="0">
                <a:latin typeface="Calibri"/>
                <a:cs typeface="Calibri"/>
              </a:rPr>
              <a:t> </a:t>
            </a:r>
            <a:r>
              <a:rPr sz="1800" b="1" dirty="0">
                <a:latin typeface="Calibri"/>
                <a:cs typeface="Calibri"/>
              </a:rPr>
              <a:t>the</a:t>
            </a:r>
            <a:r>
              <a:rPr sz="1800" b="1" spc="-15" dirty="0">
                <a:latin typeface="Calibri"/>
                <a:cs typeface="Calibri"/>
              </a:rPr>
              <a:t> </a:t>
            </a:r>
            <a:r>
              <a:rPr sz="1800" b="1" dirty="0">
                <a:latin typeface="Calibri"/>
                <a:cs typeface="Calibri"/>
              </a:rPr>
              <a:t>member</a:t>
            </a:r>
            <a:r>
              <a:rPr sz="1800" b="1" spc="-30" dirty="0">
                <a:latin typeface="Calibri"/>
                <a:cs typeface="Calibri"/>
              </a:rPr>
              <a:t> </a:t>
            </a:r>
            <a:r>
              <a:rPr sz="1800" b="1" spc="-10" dirty="0">
                <a:latin typeface="Calibri"/>
                <a:cs typeface="Calibri"/>
              </a:rPr>
              <a:t>firms.</a:t>
            </a:r>
            <a:endParaRPr sz="1800" dirty="0">
              <a:latin typeface="Calibri"/>
              <a:cs typeface="Calibri"/>
            </a:endParaRPr>
          </a:p>
          <a:p>
            <a:pPr>
              <a:lnSpc>
                <a:spcPct val="100000"/>
              </a:lnSpc>
              <a:spcBef>
                <a:spcPts val="1285"/>
              </a:spcBef>
            </a:pPr>
            <a:endParaRPr sz="1800" dirty="0">
              <a:latin typeface="Calibri"/>
              <a:cs typeface="Calibri"/>
            </a:endParaRPr>
          </a:p>
          <a:p>
            <a:pPr marR="4130675" algn="r">
              <a:lnSpc>
                <a:spcPct val="100000"/>
              </a:lnSpc>
            </a:pPr>
            <a:r>
              <a:rPr sz="1800" b="1" dirty="0">
                <a:latin typeface="Calibri"/>
                <a:cs typeface="Calibri"/>
              </a:rPr>
              <a:t>Legal</a:t>
            </a:r>
            <a:r>
              <a:rPr sz="1800" b="1" spc="-30" dirty="0">
                <a:latin typeface="Calibri"/>
                <a:cs typeface="Calibri"/>
              </a:rPr>
              <a:t> </a:t>
            </a:r>
            <a:r>
              <a:rPr sz="1800" b="1" dirty="0">
                <a:latin typeface="Calibri"/>
                <a:cs typeface="Calibri"/>
              </a:rPr>
              <a:t>status</a:t>
            </a:r>
            <a:r>
              <a:rPr sz="1800" b="1" spc="345" dirty="0">
                <a:latin typeface="Calibri"/>
                <a:cs typeface="Calibri"/>
              </a:rPr>
              <a:t> </a:t>
            </a:r>
            <a:r>
              <a:rPr sz="1800" b="1" dirty="0">
                <a:latin typeface="Calibri"/>
                <a:cs typeface="Calibri"/>
              </a:rPr>
              <a:t>of</a:t>
            </a:r>
            <a:r>
              <a:rPr sz="1800" b="1" spc="-30" dirty="0">
                <a:latin typeface="Calibri"/>
                <a:cs typeface="Calibri"/>
              </a:rPr>
              <a:t> </a:t>
            </a:r>
            <a:r>
              <a:rPr sz="1800" b="1" dirty="0">
                <a:latin typeface="Calibri"/>
                <a:cs typeface="Calibri"/>
              </a:rPr>
              <a:t>Alliance/Network</a:t>
            </a:r>
            <a:r>
              <a:rPr sz="1800" b="1" spc="-60" dirty="0">
                <a:latin typeface="Calibri"/>
                <a:cs typeface="Calibri"/>
              </a:rPr>
              <a:t> </a:t>
            </a:r>
            <a:r>
              <a:rPr sz="1800" b="1" dirty="0">
                <a:latin typeface="Calibri"/>
                <a:cs typeface="Calibri"/>
              </a:rPr>
              <a:t>can</a:t>
            </a:r>
            <a:r>
              <a:rPr sz="1800" b="1" spc="-35" dirty="0">
                <a:latin typeface="Calibri"/>
                <a:cs typeface="Calibri"/>
              </a:rPr>
              <a:t> </a:t>
            </a:r>
            <a:r>
              <a:rPr sz="1800" b="1" dirty="0">
                <a:latin typeface="Calibri"/>
                <a:cs typeface="Calibri"/>
              </a:rPr>
              <a:t>be</a:t>
            </a:r>
            <a:r>
              <a:rPr sz="1800" b="1" spc="-40" dirty="0">
                <a:latin typeface="Calibri"/>
                <a:cs typeface="Calibri"/>
              </a:rPr>
              <a:t> </a:t>
            </a:r>
            <a:r>
              <a:rPr sz="1800" b="1" dirty="0">
                <a:latin typeface="Calibri"/>
                <a:cs typeface="Calibri"/>
              </a:rPr>
              <a:t>that</a:t>
            </a:r>
            <a:r>
              <a:rPr sz="1800" b="1" spc="-40" dirty="0">
                <a:latin typeface="Calibri"/>
                <a:cs typeface="Calibri"/>
              </a:rPr>
              <a:t> </a:t>
            </a:r>
            <a:r>
              <a:rPr sz="1800" b="1" dirty="0">
                <a:latin typeface="Calibri"/>
                <a:cs typeface="Calibri"/>
              </a:rPr>
              <a:t>of</a:t>
            </a:r>
            <a:r>
              <a:rPr sz="1800" b="1" spc="-30" dirty="0">
                <a:latin typeface="Calibri"/>
                <a:cs typeface="Calibri"/>
              </a:rPr>
              <a:t> </a:t>
            </a:r>
            <a:r>
              <a:rPr sz="1800" b="1" spc="-20" dirty="0">
                <a:latin typeface="Calibri"/>
                <a:cs typeface="Calibri"/>
              </a:rPr>
              <a:t>AOP.</a:t>
            </a:r>
            <a:endParaRPr sz="1800" dirty="0">
              <a:latin typeface="Calibri"/>
              <a:cs typeface="Calibri"/>
            </a:endParaRPr>
          </a:p>
          <a:p>
            <a:pPr marL="682625" marR="1045844" indent="75565">
              <a:lnSpc>
                <a:spcPct val="261400"/>
              </a:lnSpc>
              <a:spcBef>
                <a:spcPts val="5"/>
              </a:spcBef>
            </a:pPr>
            <a:r>
              <a:rPr sz="1800" b="1" dirty="0">
                <a:latin typeface="Calibri"/>
                <a:cs typeface="Calibri"/>
              </a:rPr>
              <a:t>If</a:t>
            </a:r>
            <a:r>
              <a:rPr sz="1800" b="1" spc="-25" dirty="0">
                <a:latin typeface="Calibri"/>
                <a:cs typeface="Calibri"/>
              </a:rPr>
              <a:t> </a:t>
            </a:r>
            <a:r>
              <a:rPr sz="1800" b="1" dirty="0">
                <a:latin typeface="Calibri"/>
                <a:cs typeface="Calibri"/>
              </a:rPr>
              <a:t>needed</a:t>
            </a:r>
            <a:r>
              <a:rPr sz="1800" b="1" spc="-50" dirty="0">
                <a:latin typeface="Calibri"/>
                <a:cs typeface="Calibri"/>
              </a:rPr>
              <a:t> </a:t>
            </a:r>
            <a:r>
              <a:rPr sz="1800" b="1" dirty="0">
                <a:latin typeface="Calibri"/>
                <a:cs typeface="Calibri"/>
              </a:rPr>
              <a:t>the</a:t>
            </a:r>
            <a:r>
              <a:rPr sz="1800" b="1" spc="-20" dirty="0">
                <a:latin typeface="Calibri"/>
                <a:cs typeface="Calibri"/>
              </a:rPr>
              <a:t> </a:t>
            </a:r>
            <a:r>
              <a:rPr sz="1800" b="1" dirty="0">
                <a:latin typeface="Calibri"/>
                <a:cs typeface="Calibri"/>
              </a:rPr>
              <a:t>Alliance/Network</a:t>
            </a:r>
            <a:r>
              <a:rPr sz="1800" b="1" spc="-50" dirty="0">
                <a:latin typeface="Calibri"/>
                <a:cs typeface="Calibri"/>
              </a:rPr>
              <a:t> </a:t>
            </a:r>
            <a:r>
              <a:rPr sz="1800" b="1" dirty="0">
                <a:latin typeface="Calibri"/>
                <a:cs typeface="Calibri"/>
              </a:rPr>
              <a:t>can</a:t>
            </a:r>
            <a:r>
              <a:rPr sz="1800" b="1" spc="-15" dirty="0">
                <a:latin typeface="Calibri"/>
                <a:cs typeface="Calibri"/>
              </a:rPr>
              <a:t> </a:t>
            </a:r>
            <a:r>
              <a:rPr sz="1800" b="1" dirty="0">
                <a:latin typeface="Calibri"/>
                <a:cs typeface="Calibri"/>
              </a:rPr>
              <a:t>take</a:t>
            </a:r>
            <a:r>
              <a:rPr sz="1800" b="1" spc="-30" dirty="0">
                <a:latin typeface="Calibri"/>
                <a:cs typeface="Calibri"/>
              </a:rPr>
              <a:t> </a:t>
            </a:r>
            <a:r>
              <a:rPr sz="1800" b="1" dirty="0">
                <a:latin typeface="Calibri"/>
                <a:cs typeface="Calibri"/>
              </a:rPr>
              <a:t>up</a:t>
            </a:r>
            <a:r>
              <a:rPr sz="1800" b="1" spc="-25" dirty="0">
                <a:latin typeface="Calibri"/>
                <a:cs typeface="Calibri"/>
              </a:rPr>
              <a:t> </a:t>
            </a:r>
            <a:r>
              <a:rPr sz="1800" b="1" dirty="0">
                <a:latin typeface="Calibri"/>
                <a:cs typeface="Calibri"/>
              </a:rPr>
              <a:t>non</a:t>
            </a:r>
            <a:r>
              <a:rPr sz="1800" b="1" spc="-35" dirty="0">
                <a:latin typeface="Calibri"/>
                <a:cs typeface="Calibri"/>
              </a:rPr>
              <a:t> </a:t>
            </a:r>
            <a:r>
              <a:rPr sz="1800" b="1" spc="-10" dirty="0">
                <a:latin typeface="Calibri"/>
                <a:cs typeface="Calibri"/>
              </a:rPr>
              <a:t>attest</a:t>
            </a:r>
            <a:r>
              <a:rPr sz="1800" b="1" spc="-15" dirty="0">
                <a:latin typeface="Calibri"/>
                <a:cs typeface="Calibri"/>
              </a:rPr>
              <a:t> </a:t>
            </a:r>
            <a:r>
              <a:rPr sz="1800" b="1" dirty="0">
                <a:latin typeface="Calibri"/>
                <a:cs typeface="Calibri"/>
              </a:rPr>
              <a:t>assignments</a:t>
            </a:r>
            <a:r>
              <a:rPr sz="1800" b="1" spc="-50" dirty="0">
                <a:latin typeface="Calibri"/>
                <a:cs typeface="Calibri"/>
              </a:rPr>
              <a:t> </a:t>
            </a:r>
            <a:r>
              <a:rPr sz="1800" b="1" dirty="0">
                <a:latin typeface="Calibri"/>
                <a:cs typeface="Calibri"/>
              </a:rPr>
              <a:t>in</a:t>
            </a:r>
            <a:r>
              <a:rPr sz="1800" b="1" spc="-15" dirty="0">
                <a:latin typeface="Calibri"/>
                <a:cs typeface="Calibri"/>
              </a:rPr>
              <a:t> </a:t>
            </a:r>
            <a:r>
              <a:rPr sz="1800" b="1" dirty="0">
                <a:latin typeface="Calibri"/>
                <a:cs typeface="Calibri"/>
              </a:rPr>
              <a:t>its</a:t>
            </a:r>
            <a:r>
              <a:rPr sz="1800" b="1" spc="-25" dirty="0">
                <a:latin typeface="Calibri"/>
                <a:cs typeface="Calibri"/>
              </a:rPr>
              <a:t> </a:t>
            </a:r>
            <a:r>
              <a:rPr sz="1800" b="1" dirty="0">
                <a:latin typeface="Calibri"/>
                <a:cs typeface="Calibri"/>
              </a:rPr>
              <a:t>own</a:t>
            </a:r>
            <a:r>
              <a:rPr sz="1800" b="1" spc="-25" dirty="0">
                <a:latin typeface="Calibri"/>
                <a:cs typeface="Calibri"/>
              </a:rPr>
              <a:t> </a:t>
            </a:r>
            <a:r>
              <a:rPr sz="1800" b="1" spc="-10" dirty="0">
                <a:latin typeface="Calibri"/>
                <a:cs typeface="Calibri"/>
              </a:rPr>
              <a:t>name. </a:t>
            </a:r>
            <a:r>
              <a:rPr sz="1800" b="1" dirty="0">
                <a:latin typeface="Calibri"/>
                <a:cs typeface="Calibri"/>
              </a:rPr>
              <a:t>For</a:t>
            </a:r>
            <a:r>
              <a:rPr sz="1800" b="1" spc="-25" dirty="0">
                <a:latin typeface="Calibri"/>
                <a:cs typeface="Calibri"/>
              </a:rPr>
              <a:t> </a:t>
            </a:r>
            <a:r>
              <a:rPr sz="1800" b="1" dirty="0">
                <a:latin typeface="Calibri"/>
                <a:cs typeface="Calibri"/>
              </a:rPr>
              <a:t>specific</a:t>
            </a:r>
            <a:r>
              <a:rPr sz="1800" b="1" spc="-35" dirty="0">
                <a:latin typeface="Calibri"/>
                <a:cs typeface="Calibri"/>
              </a:rPr>
              <a:t> </a:t>
            </a:r>
            <a:r>
              <a:rPr sz="1800" b="1" dirty="0">
                <a:latin typeface="Calibri"/>
                <a:cs typeface="Calibri"/>
              </a:rPr>
              <a:t>assignments</a:t>
            </a:r>
            <a:r>
              <a:rPr sz="1800" b="1" spc="350" dirty="0">
                <a:latin typeface="Calibri"/>
                <a:cs typeface="Calibri"/>
              </a:rPr>
              <a:t> </a:t>
            </a:r>
            <a:r>
              <a:rPr sz="1800" b="1" dirty="0">
                <a:latin typeface="Calibri"/>
                <a:cs typeface="Calibri"/>
              </a:rPr>
              <a:t>Joint</a:t>
            </a:r>
            <a:r>
              <a:rPr sz="1800" b="1" spc="-40" dirty="0">
                <a:latin typeface="Calibri"/>
                <a:cs typeface="Calibri"/>
              </a:rPr>
              <a:t> </a:t>
            </a:r>
            <a:r>
              <a:rPr sz="1800" b="1" dirty="0">
                <a:latin typeface="Calibri"/>
                <a:cs typeface="Calibri"/>
              </a:rPr>
              <a:t>ventures</a:t>
            </a:r>
            <a:r>
              <a:rPr sz="1800" b="1" spc="-40" dirty="0">
                <a:latin typeface="Calibri"/>
                <a:cs typeface="Calibri"/>
              </a:rPr>
              <a:t> </a:t>
            </a:r>
            <a:r>
              <a:rPr sz="1800" b="1" dirty="0">
                <a:latin typeface="Calibri"/>
                <a:cs typeface="Calibri"/>
              </a:rPr>
              <a:t>can</a:t>
            </a:r>
            <a:r>
              <a:rPr sz="1800" b="1" spc="-25" dirty="0">
                <a:latin typeface="Calibri"/>
                <a:cs typeface="Calibri"/>
              </a:rPr>
              <a:t> </a:t>
            </a:r>
            <a:r>
              <a:rPr sz="1800" b="1" dirty="0">
                <a:latin typeface="Calibri"/>
                <a:cs typeface="Calibri"/>
              </a:rPr>
              <a:t>be</a:t>
            </a:r>
            <a:r>
              <a:rPr sz="1800" b="1" spc="-30" dirty="0">
                <a:latin typeface="Calibri"/>
                <a:cs typeface="Calibri"/>
              </a:rPr>
              <a:t> </a:t>
            </a:r>
            <a:r>
              <a:rPr sz="1800" b="1" spc="-10" dirty="0">
                <a:latin typeface="Calibri"/>
                <a:cs typeface="Calibri"/>
              </a:rPr>
              <a:t>formed.</a:t>
            </a:r>
            <a:endParaRPr sz="1800" dirty="0">
              <a:latin typeface="Calibri"/>
              <a:cs typeface="Calibri"/>
            </a:endParaRPr>
          </a:p>
          <a:p>
            <a:pPr>
              <a:lnSpc>
                <a:spcPct val="100000"/>
              </a:lnSpc>
              <a:spcBef>
                <a:spcPts val="1280"/>
              </a:spcBef>
            </a:pPr>
            <a:endParaRPr sz="1800" dirty="0">
              <a:latin typeface="Calibri"/>
              <a:cs typeface="Calibri"/>
            </a:endParaRPr>
          </a:p>
          <a:p>
            <a:pPr marL="445134">
              <a:lnSpc>
                <a:spcPct val="100000"/>
              </a:lnSpc>
            </a:pPr>
            <a:r>
              <a:rPr sz="1800" b="1" dirty="0">
                <a:latin typeface="Calibri"/>
                <a:cs typeface="Calibri"/>
              </a:rPr>
              <a:t>Alliance/Network</a:t>
            </a:r>
            <a:r>
              <a:rPr sz="1800" b="1" spc="-60" dirty="0">
                <a:latin typeface="Calibri"/>
                <a:cs typeface="Calibri"/>
              </a:rPr>
              <a:t> </a:t>
            </a:r>
            <a:r>
              <a:rPr sz="1800" b="1" dirty="0">
                <a:latin typeface="Calibri"/>
                <a:cs typeface="Calibri"/>
              </a:rPr>
              <a:t>can</a:t>
            </a:r>
            <a:r>
              <a:rPr sz="1800" b="1" spc="-20" dirty="0">
                <a:latin typeface="Calibri"/>
                <a:cs typeface="Calibri"/>
              </a:rPr>
              <a:t> </a:t>
            </a:r>
            <a:r>
              <a:rPr sz="1800" b="1" dirty="0">
                <a:latin typeface="Calibri"/>
                <a:cs typeface="Calibri"/>
              </a:rPr>
              <a:t>have</a:t>
            </a:r>
            <a:r>
              <a:rPr sz="1800" b="1" spc="-40" dirty="0">
                <a:latin typeface="Calibri"/>
                <a:cs typeface="Calibri"/>
              </a:rPr>
              <a:t> </a:t>
            </a:r>
            <a:r>
              <a:rPr sz="1800" b="1" dirty="0">
                <a:latin typeface="Calibri"/>
                <a:cs typeface="Calibri"/>
              </a:rPr>
              <a:t>a</a:t>
            </a:r>
            <a:r>
              <a:rPr sz="1800" b="1" spc="-25" dirty="0">
                <a:latin typeface="Calibri"/>
                <a:cs typeface="Calibri"/>
              </a:rPr>
              <a:t> </a:t>
            </a:r>
            <a:r>
              <a:rPr sz="1800" b="1" dirty="0">
                <a:latin typeface="Calibri"/>
                <a:cs typeface="Calibri"/>
              </a:rPr>
              <a:t>website</a:t>
            </a:r>
            <a:r>
              <a:rPr sz="1800" b="1" spc="-40" dirty="0">
                <a:latin typeface="Calibri"/>
                <a:cs typeface="Calibri"/>
              </a:rPr>
              <a:t> </a:t>
            </a:r>
            <a:r>
              <a:rPr sz="1800" b="1" dirty="0">
                <a:latin typeface="Calibri"/>
                <a:cs typeface="Calibri"/>
              </a:rPr>
              <a:t>of</a:t>
            </a:r>
            <a:r>
              <a:rPr sz="1800" b="1" spc="-30" dirty="0">
                <a:latin typeface="Calibri"/>
                <a:cs typeface="Calibri"/>
              </a:rPr>
              <a:t> </a:t>
            </a:r>
            <a:r>
              <a:rPr sz="1800" b="1" dirty="0">
                <a:latin typeface="Calibri"/>
                <a:cs typeface="Calibri"/>
              </a:rPr>
              <a:t>its</a:t>
            </a:r>
            <a:r>
              <a:rPr sz="1800" b="1" spc="-20" dirty="0">
                <a:latin typeface="Calibri"/>
                <a:cs typeface="Calibri"/>
              </a:rPr>
              <a:t> own.</a:t>
            </a:r>
            <a:endParaRPr sz="1800" dirty="0">
              <a:latin typeface="Calibri"/>
              <a:cs typeface="Calibri"/>
            </a:endParaRPr>
          </a:p>
          <a:p>
            <a:pPr>
              <a:lnSpc>
                <a:spcPct val="100000"/>
              </a:lnSpc>
              <a:spcBef>
                <a:spcPts val="1290"/>
              </a:spcBef>
            </a:pPr>
            <a:endParaRPr sz="1800" dirty="0">
              <a:latin typeface="Calibri"/>
              <a:cs typeface="Calibri"/>
            </a:endParaRPr>
          </a:p>
          <a:p>
            <a:pPr marR="4123690" algn="r">
              <a:lnSpc>
                <a:spcPct val="100000"/>
              </a:lnSpc>
              <a:spcBef>
                <a:spcPts val="5"/>
              </a:spcBef>
            </a:pPr>
            <a:r>
              <a:rPr sz="1800" b="1" dirty="0">
                <a:latin typeface="Calibri"/>
                <a:cs typeface="Calibri"/>
              </a:rPr>
              <a:t>Only</a:t>
            </a:r>
            <a:r>
              <a:rPr sz="1800" b="1" spc="-30" dirty="0">
                <a:latin typeface="Calibri"/>
                <a:cs typeface="Calibri"/>
              </a:rPr>
              <a:t> </a:t>
            </a:r>
            <a:r>
              <a:rPr sz="1800" b="1" dirty="0">
                <a:latin typeface="Calibri"/>
                <a:cs typeface="Calibri"/>
              </a:rPr>
              <a:t>firms/LLPs</a:t>
            </a:r>
            <a:r>
              <a:rPr sz="1800" b="1" spc="-25" dirty="0">
                <a:latin typeface="Calibri"/>
                <a:cs typeface="Calibri"/>
              </a:rPr>
              <a:t> </a:t>
            </a:r>
            <a:r>
              <a:rPr sz="1800" b="1" dirty="0">
                <a:latin typeface="Calibri"/>
                <a:cs typeface="Calibri"/>
              </a:rPr>
              <a:t>are</a:t>
            </a:r>
            <a:r>
              <a:rPr sz="1800" b="1" spc="-15" dirty="0">
                <a:latin typeface="Calibri"/>
                <a:cs typeface="Calibri"/>
              </a:rPr>
              <a:t> </a:t>
            </a:r>
            <a:r>
              <a:rPr sz="1800" b="1" dirty="0">
                <a:latin typeface="Calibri"/>
                <a:cs typeface="Calibri"/>
              </a:rPr>
              <a:t>permitted</a:t>
            </a:r>
            <a:r>
              <a:rPr sz="1800" b="1" spc="-50" dirty="0">
                <a:latin typeface="Calibri"/>
                <a:cs typeface="Calibri"/>
              </a:rPr>
              <a:t> </a:t>
            </a:r>
            <a:r>
              <a:rPr sz="1800" b="1" dirty="0">
                <a:latin typeface="Calibri"/>
                <a:cs typeface="Calibri"/>
              </a:rPr>
              <a:t>to</a:t>
            </a:r>
            <a:r>
              <a:rPr sz="1800" b="1" spc="-35" dirty="0">
                <a:latin typeface="Calibri"/>
                <a:cs typeface="Calibri"/>
              </a:rPr>
              <a:t> </a:t>
            </a:r>
            <a:r>
              <a:rPr sz="1800" b="1" dirty="0">
                <a:latin typeface="Calibri"/>
                <a:cs typeface="Calibri"/>
              </a:rPr>
              <a:t>enter</a:t>
            </a:r>
            <a:r>
              <a:rPr sz="1800" b="1" spc="-50" dirty="0">
                <a:latin typeface="Calibri"/>
                <a:cs typeface="Calibri"/>
              </a:rPr>
              <a:t> </a:t>
            </a:r>
            <a:r>
              <a:rPr sz="1800" b="1" dirty="0">
                <a:latin typeface="Calibri"/>
                <a:cs typeface="Calibri"/>
              </a:rPr>
              <a:t>in</a:t>
            </a:r>
            <a:r>
              <a:rPr sz="1800" b="1" spc="-35" dirty="0">
                <a:latin typeface="Calibri"/>
                <a:cs typeface="Calibri"/>
              </a:rPr>
              <a:t> </a:t>
            </a:r>
            <a:r>
              <a:rPr sz="1800" b="1" dirty="0">
                <a:latin typeface="Calibri"/>
                <a:cs typeface="Calibri"/>
              </a:rPr>
              <a:t>Alliance/</a:t>
            </a:r>
            <a:r>
              <a:rPr sz="1800" b="1" spc="-50" dirty="0">
                <a:latin typeface="Calibri"/>
                <a:cs typeface="Calibri"/>
              </a:rPr>
              <a:t> </a:t>
            </a:r>
            <a:r>
              <a:rPr sz="1800" b="1" spc="-10" dirty="0">
                <a:latin typeface="Calibri"/>
                <a:cs typeface="Calibri"/>
              </a:rPr>
              <a:t>Network</a:t>
            </a:r>
            <a:endParaRPr sz="1800" dirty="0">
              <a:latin typeface="Calibri"/>
              <a:cs typeface="Calibri"/>
            </a:endParaRPr>
          </a:p>
        </p:txBody>
      </p:sp>
      <p:sp>
        <p:nvSpPr>
          <p:cNvPr id="32" name="object 29">
            <a:extLst>
              <a:ext uri="{FF2B5EF4-FFF2-40B4-BE49-F238E27FC236}">
                <a16:creationId xmlns:a16="http://schemas.microsoft.com/office/drawing/2014/main" id="{E8B9FC08-CEA2-C735-5F1A-7A321E6CA23E}"/>
              </a:ext>
            </a:extLst>
          </p:cNvPr>
          <p:cNvSpPr/>
          <p:nvPr/>
        </p:nvSpPr>
        <p:spPr>
          <a:xfrm>
            <a:off x="805942" y="5767143"/>
            <a:ext cx="597535" cy="597535"/>
          </a:xfrm>
          <a:custGeom>
            <a:avLst/>
            <a:gdLst/>
            <a:ahLst/>
            <a:cxnLst/>
            <a:rect l="l" t="t" r="r" b="b"/>
            <a:pathLst>
              <a:path w="597535" h="597535">
                <a:moveTo>
                  <a:pt x="298704" y="0"/>
                </a:moveTo>
                <a:lnTo>
                  <a:pt x="250251" y="3909"/>
                </a:lnTo>
                <a:lnTo>
                  <a:pt x="204289" y="15227"/>
                </a:lnTo>
                <a:lnTo>
                  <a:pt x="161430" y="33340"/>
                </a:lnTo>
                <a:lnTo>
                  <a:pt x="122291" y="57631"/>
                </a:lnTo>
                <a:lnTo>
                  <a:pt x="87487" y="87487"/>
                </a:lnTo>
                <a:lnTo>
                  <a:pt x="57631" y="122291"/>
                </a:lnTo>
                <a:lnTo>
                  <a:pt x="33340" y="161430"/>
                </a:lnTo>
                <a:lnTo>
                  <a:pt x="15227" y="204289"/>
                </a:lnTo>
                <a:lnTo>
                  <a:pt x="3909" y="250251"/>
                </a:lnTo>
                <a:lnTo>
                  <a:pt x="0" y="298704"/>
                </a:lnTo>
                <a:lnTo>
                  <a:pt x="3909" y="347156"/>
                </a:lnTo>
                <a:lnTo>
                  <a:pt x="15227" y="393118"/>
                </a:lnTo>
                <a:lnTo>
                  <a:pt x="33340" y="435977"/>
                </a:lnTo>
                <a:lnTo>
                  <a:pt x="57631" y="475116"/>
                </a:lnTo>
                <a:lnTo>
                  <a:pt x="87487" y="509920"/>
                </a:lnTo>
                <a:lnTo>
                  <a:pt x="122291" y="539776"/>
                </a:lnTo>
                <a:lnTo>
                  <a:pt x="161430" y="564067"/>
                </a:lnTo>
                <a:lnTo>
                  <a:pt x="204289" y="582180"/>
                </a:lnTo>
                <a:lnTo>
                  <a:pt x="250251" y="593498"/>
                </a:lnTo>
                <a:lnTo>
                  <a:pt x="298704" y="597408"/>
                </a:lnTo>
                <a:lnTo>
                  <a:pt x="347156" y="593498"/>
                </a:lnTo>
                <a:lnTo>
                  <a:pt x="393118" y="582180"/>
                </a:lnTo>
                <a:lnTo>
                  <a:pt x="435977" y="564067"/>
                </a:lnTo>
                <a:lnTo>
                  <a:pt x="475116" y="539776"/>
                </a:lnTo>
                <a:lnTo>
                  <a:pt x="509920" y="509920"/>
                </a:lnTo>
                <a:lnTo>
                  <a:pt x="539776" y="475116"/>
                </a:lnTo>
                <a:lnTo>
                  <a:pt x="564067" y="435977"/>
                </a:lnTo>
                <a:lnTo>
                  <a:pt x="582180" y="393118"/>
                </a:lnTo>
                <a:lnTo>
                  <a:pt x="593498" y="347156"/>
                </a:lnTo>
                <a:lnTo>
                  <a:pt x="597408" y="298704"/>
                </a:lnTo>
                <a:lnTo>
                  <a:pt x="593498" y="250251"/>
                </a:lnTo>
                <a:lnTo>
                  <a:pt x="582180" y="204289"/>
                </a:lnTo>
                <a:lnTo>
                  <a:pt x="564067" y="161430"/>
                </a:lnTo>
                <a:lnTo>
                  <a:pt x="539776" y="122291"/>
                </a:lnTo>
                <a:lnTo>
                  <a:pt x="509920" y="87487"/>
                </a:lnTo>
                <a:lnTo>
                  <a:pt x="475116" y="57631"/>
                </a:lnTo>
                <a:lnTo>
                  <a:pt x="435977" y="33340"/>
                </a:lnTo>
                <a:lnTo>
                  <a:pt x="393118" y="15227"/>
                </a:lnTo>
                <a:lnTo>
                  <a:pt x="347156" y="3909"/>
                </a:lnTo>
                <a:lnTo>
                  <a:pt x="298704" y="0"/>
                </a:lnTo>
                <a:close/>
              </a:path>
            </a:pathLst>
          </a:custGeom>
          <a:solidFill>
            <a:srgbClr val="FFFFFF"/>
          </a:solidFill>
        </p:spPr>
        <p:txBody>
          <a:bodyPr wrap="square" lIns="0" tIns="0" rIns="0" bIns="0" rtlCol="0"/>
          <a:lstStyle/>
          <a:p>
            <a:endParaRPr dirty="0"/>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684149" y="1353946"/>
            <a:ext cx="10991850" cy="5290820"/>
            <a:chOff x="562101" y="894333"/>
            <a:chExt cx="10991850" cy="5290820"/>
          </a:xfrm>
        </p:grpSpPr>
        <p:sp>
          <p:nvSpPr>
            <p:cNvPr id="4" name="object 4"/>
            <p:cNvSpPr/>
            <p:nvPr/>
          </p:nvSpPr>
          <p:spPr>
            <a:xfrm>
              <a:off x="568451" y="900683"/>
              <a:ext cx="10979150" cy="5278120"/>
            </a:xfrm>
            <a:custGeom>
              <a:avLst/>
              <a:gdLst/>
              <a:ahLst/>
              <a:cxnLst/>
              <a:rect l="l" t="t" r="r" b="b"/>
              <a:pathLst>
                <a:path w="10979150" h="5278120">
                  <a:moveTo>
                    <a:pt x="10978896" y="0"/>
                  </a:moveTo>
                  <a:lnTo>
                    <a:pt x="0" y="0"/>
                  </a:lnTo>
                  <a:lnTo>
                    <a:pt x="0" y="5277612"/>
                  </a:lnTo>
                  <a:lnTo>
                    <a:pt x="10978896" y="5277612"/>
                  </a:lnTo>
                  <a:lnTo>
                    <a:pt x="10978896" y="0"/>
                  </a:lnTo>
                  <a:close/>
                </a:path>
              </a:pathLst>
            </a:custGeom>
            <a:solidFill>
              <a:srgbClr val="FFFFFF"/>
            </a:solidFill>
          </p:spPr>
          <p:txBody>
            <a:bodyPr wrap="square" lIns="0" tIns="0" rIns="0" bIns="0" rtlCol="0"/>
            <a:lstStyle/>
            <a:p>
              <a:endParaRPr dirty="0"/>
            </a:p>
          </p:txBody>
        </p:sp>
        <p:sp>
          <p:nvSpPr>
            <p:cNvPr id="5" name="object 5"/>
            <p:cNvSpPr/>
            <p:nvPr/>
          </p:nvSpPr>
          <p:spPr>
            <a:xfrm>
              <a:off x="568451" y="900683"/>
              <a:ext cx="10979150" cy="5278120"/>
            </a:xfrm>
            <a:custGeom>
              <a:avLst/>
              <a:gdLst/>
              <a:ahLst/>
              <a:cxnLst/>
              <a:rect l="l" t="t" r="r" b="b"/>
              <a:pathLst>
                <a:path w="10979150" h="5278120">
                  <a:moveTo>
                    <a:pt x="0" y="5277612"/>
                  </a:moveTo>
                  <a:lnTo>
                    <a:pt x="10978896" y="5277612"/>
                  </a:lnTo>
                  <a:lnTo>
                    <a:pt x="10978896" y="0"/>
                  </a:lnTo>
                  <a:lnTo>
                    <a:pt x="0" y="0"/>
                  </a:lnTo>
                  <a:lnTo>
                    <a:pt x="0" y="5277612"/>
                  </a:lnTo>
                  <a:close/>
                </a:path>
              </a:pathLst>
            </a:custGeom>
            <a:ln w="12700">
              <a:solidFill>
                <a:srgbClr val="58AAF1"/>
              </a:solidFill>
            </a:ln>
          </p:spPr>
          <p:txBody>
            <a:bodyPr wrap="square" lIns="0" tIns="0" rIns="0" bIns="0" rtlCol="0"/>
            <a:lstStyle/>
            <a:p>
              <a:endParaRPr dirty="0"/>
            </a:p>
          </p:txBody>
        </p:sp>
        <p:sp>
          <p:nvSpPr>
            <p:cNvPr id="6" name="object 6"/>
            <p:cNvSpPr/>
            <p:nvPr/>
          </p:nvSpPr>
          <p:spPr>
            <a:xfrm>
              <a:off x="639444" y="973708"/>
              <a:ext cx="1024890" cy="4872990"/>
            </a:xfrm>
            <a:custGeom>
              <a:avLst/>
              <a:gdLst/>
              <a:ahLst/>
              <a:cxnLst/>
              <a:rect l="l" t="t" r="r" b="b"/>
              <a:pathLst>
                <a:path w="1024889" h="4872990">
                  <a:moveTo>
                    <a:pt x="15252" y="0"/>
                  </a:moveTo>
                  <a:lnTo>
                    <a:pt x="0" y="15239"/>
                  </a:lnTo>
                  <a:lnTo>
                    <a:pt x="34538" y="50212"/>
                  </a:lnTo>
                  <a:lnTo>
                    <a:pt x="67945" y="85034"/>
                  </a:lnTo>
                  <a:lnTo>
                    <a:pt x="100765" y="120208"/>
                  </a:lnTo>
                  <a:lnTo>
                    <a:pt x="132999" y="155727"/>
                  </a:lnTo>
                  <a:lnTo>
                    <a:pt x="164647" y="191586"/>
                  </a:lnTo>
                  <a:lnTo>
                    <a:pt x="195709" y="227777"/>
                  </a:lnTo>
                  <a:lnTo>
                    <a:pt x="226184" y="264295"/>
                  </a:lnTo>
                  <a:lnTo>
                    <a:pt x="256074" y="301134"/>
                  </a:lnTo>
                  <a:lnTo>
                    <a:pt x="285377" y="338287"/>
                  </a:lnTo>
                  <a:lnTo>
                    <a:pt x="314094" y="375748"/>
                  </a:lnTo>
                  <a:lnTo>
                    <a:pt x="342225" y="413510"/>
                  </a:lnTo>
                  <a:lnTo>
                    <a:pt x="369769" y="451568"/>
                  </a:lnTo>
                  <a:lnTo>
                    <a:pt x="396728" y="489916"/>
                  </a:lnTo>
                  <a:lnTo>
                    <a:pt x="423100" y="528547"/>
                  </a:lnTo>
                  <a:lnTo>
                    <a:pt x="448886" y="567454"/>
                  </a:lnTo>
                  <a:lnTo>
                    <a:pt x="474086" y="606633"/>
                  </a:lnTo>
                  <a:lnTo>
                    <a:pt x="498699" y="646076"/>
                  </a:lnTo>
                  <a:lnTo>
                    <a:pt x="522727" y="685777"/>
                  </a:lnTo>
                  <a:lnTo>
                    <a:pt x="546168" y="725730"/>
                  </a:lnTo>
                  <a:lnTo>
                    <a:pt x="569023" y="765929"/>
                  </a:lnTo>
                  <a:lnTo>
                    <a:pt x="591292" y="806367"/>
                  </a:lnTo>
                  <a:lnTo>
                    <a:pt x="612975" y="847039"/>
                  </a:lnTo>
                  <a:lnTo>
                    <a:pt x="634072" y="887938"/>
                  </a:lnTo>
                  <a:lnTo>
                    <a:pt x="654582" y="929057"/>
                  </a:lnTo>
                  <a:lnTo>
                    <a:pt x="674507" y="970392"/>
                  </a:lnTo>
                  <a:lnTo>
                    <a:pt x="693845" y="1011935"/>
                  </a:lnTo>
                  <a:lnTo>
                    <a:pt x="712597" y="1053680"/>
                  </a:lnTo>
                  <a:lnTo>
                    <a:pt x="730762" y="1095621"/>
                  </a:lnTo>
                  <a:lnTo>
                    <a:pt x="748342" y="1137752"/>
                  </a:lnTo>
                  <a:lnTo>
                    <a:pt x="765335" y="1180066"/>
                  </a:lnTo>
                  <a:lnTo>
                    <a:pt x="781743" y="1222558"/>
                  </a:lnTo>
                  <a:lnTo>
                    <a:pt x="797564" y="1265221"/>
                  </a:lnTo>
                  <a:lnTo>
                    <a:pt x="812799" y="1308049"/>
                  </a:lnTo>
                  <a:lnTo>
                    <a:pt x="827448" y="1351035"/>
                  </a:lnTo>
                  <a:lnTo>
                    <a:pt x="841510" y="1394174"/>
                  </a:lnTo>
                  <a:lnTo>
                    <a:pt x="854987" y="1437459"/>
                  </a:lnTo>
                  <a:lnTo>
                    <a:pt x="867877" y="1480884"/>
                  </a:lnTo>
                  <a:lnTo>
                    <a:pt x="880181" y="1524443"/>
                  </a:lnTo>
                  <a:lnTo>
                    <a:pt x="891899" y="1568130"/>
                  </a:lnTo>
                  <a:lnTo>
                    <a:pt x="903031" y="1611937"/>
                  </a:lnTo>
                  <a:lnTo>
                    <a:pt x="913576" y="1655860"/>
                  </a:lnTo>
                  <a:lnTo>
                    <a:pt x="923536" y="1699892"/>
                  </a:lnTo>
                  <a:lnTo>
                    <a:pt x="932909" y="1744026"/>
                  </a:lnTo>
                  <a:lnTo>
                    <a:pt x="941696" y="1788257"/>
                  </a:lnTo>
                  <a:lnTo>
                    <a:pt x="949897" y="1832578"/>
                  </a:lnTo>
                  <a:lnTo>
                    <a:pt x="957512" y="1876982"/>
                  </a:lnTo>
                  <a:lnTo>
                    <a:pt x="964541" y="1921465"/>
                  </a:lnTo>
                  <a:lnTo>
                    <a:pt x="970983" y="1966019"/>
                  </a:lnTo>
                  <a:lnTo>
                    <a:pt x="976840" y="2010639"/>
                  </a:lnTo>
                  <a:lnTo>
                    <a:pt x="982110" y="2055317"/>
                  </a:lnTo>
                  <a:lnTo>
                    <a:pt x="986794" y="2100048"/>
                  </a:lnTo>
                  <a:lnTo>
                    <a:pt x="990892" y="2144826"/>
                  </a:lnTo>
                  <a:lnTo>
                    <a:pt x="994403" y="2189645"/>
                  </a:lnTo>
                  <a:lnTo>
                    <a:pt x="997329" y="2234497"/>
                  </a:lnTo>
                  <a:lnTo>
                    <a:pt x="999669" y="2279378"/>
                  </a:lnTo>
                  <a:lnTo>
                    <a:pt x="1001422" y="2324280"/>
                  </a:lnTo>
                  <a:lnTo>
                    <a:pt x="1002589" y="2369198"/>
                  </a:lnTo>
                  <a:lnTo>
                    <a:pt x="1003170" y="2414125"/>
                  </a:lnTo>
                  <a:lnTo>
                    <a:pt x="1003165" y="2459055"/>
                  </a:lnTo>
                  <a:lnTo>
                    <a:pt x="1002574" y="2503982"/>
                  </a:lnTo>
                  <a:lnTo>
                    <a:pt x="1001396" y="2548899"/>
                  </a:lnTo>
                  <a:lnTo>
                    <a:pt x="999633" y="2593801"/>
                  </a:lnTo>
                  <a:lnTo>
                    <a:pt x="997283" y="2638681"/>
                  </a:lnTo>
                  <a:lnTo>
                    <a:pt x="994347" y="2683533"/>
                  </a:lnTo>
                  <a:lnTo>
                    <a:pt x="990825" y="2728351"/>
                  </a:lnTo>
                  <a:lnTo>
                    <a:pt x="986717" y="2773128"/>
                  </a:lnTo>
                  <a:lnTo>
                    <a:pt x="982023" y="2817858"/>
                  </a:lnTo>
                  <a:lnTo>
                    <a:pt x="976742" y="2862536"/>
                  </a:lnTo>
                  <a:lnTo>
                    <a:pt x="970876" y="2907154"/>
                  </a:lnTo>
                  <a:lnTo>
                    <a:pt x="964423" y="2951707"/>
                  </a:lnTo>
                  <a:lnTo>
                    <a:pt x="957384" y="2996188"/>
                  </a:lnTo>
                  <a:lnTo>
                    <a:pt x="949759" y="3040592"/>
                  </a:lnTo>
                  <a:lnTo>
                    <a:pt x="941548" y="3084911"/>
                  </a:lnTo>
                  <a:lnTo>
                    <a:pt x="932751" y="3129140"/>
                  </a:lnTo>
                  <a:lnTo>
                    <a:pt x="923368" y="3173273"/>
                  </a:lnTo>
                  <a:lnTo>
                    <a:pt x="913398" y="3217302"/>
                  </a:lnTo>
                  <a:lnTo>
                    <a:pt x="902843" y="3261223"/>
                  </a:lnTo>
                  <a:lnTo>
                    <a:pt x="891701" y="3305029"/>
                  </a:lnTo>
                  <a:lnTo>
                    <a:pt x="879973" y="3348713"/>
                  </a:lnTo>
                  <a:lnTo>
                    <a:pt x="867659" y="3392269"/>
                  </a:lnTo>
                  <a:lnTo>
                    <a:pt x="854759" y="3435692"/>
                  </a:lnTo>
                  <a:lnTo>
                    <a:pt x="841273" y="3478974"/>
                  </a:lnTo>
                  <a:lnTo>
                    <a:pt x="827200" y="3522111"/>
                  </a:lnTo>
                  <a:lnTo>
                    <a:pt x="812542" y="3565094"/>
                  </a:lnTo>
                  <a:lnTo>
                    <a:pt x="797297" y="3607919"/>
                  </a:lnTo>
                  <a:lnTo>
                    <a:pt x="781466" y="3650579"/>
                  </a:lnTo>
                  <a:lnTo>
                    <a:pt x="765049" y="3693068"/>
                  </a:lnTo>
                  <a:lnTo>
                    <a:pt x="748046" y="3735379"/>
                  </a:lnTo>
                  <a:lnTo>
                    <a:pt x="730457" y="3777507"/>
                  </a:lnTo>
                  <a:lnTo>
                    <a:pt x="712282" y="3819444"/>
                  </a:lnTo>
                  <a:lnTo>
                    <a:pt x="693521" y="3861186"/>
                  </a:lnTo>
                  <a:lnTo>
                    <a:pt x="674173" y="3902725"/>
                  </a:lnTo>
                  <a:lnTo>
                    <a:pt x="654240" y="3944056"/>
                  </a:lnTo>
                  <a:lnTo>
                    <a:pt x="633720" y="3985172"/>
                  </a:lnTo>
                  <a:lnTo>
                    <a:pt x="612614" y="4026067"/>
                  </a:lnTo>
                  <a:lnTo>
                    <a:pt x="590922" y="4066734"/>
                  </a:lnTo>
                  <a:lnTo>
                    <a:pt x="568644" y="4107168"/>
                  </a:lnTo>
                  <a:lnTo>
                    <a:pt x="545780" y="4147363"/>
                  </a:lnTo>
                  <a:lnTo>
                    <a:pt x="522329" y="4187312"/>
                  </a:lnTo>
                  <a:lnTo>
                    <a:pt x="498293" y="4227008"/>
                  </a:lnTo>
                  <a:lnTo>
                    <a:pt x="473670" y="4266446"/>
                  </a:lnTo>
                  <a:lnTo>
                    <a:pt x="448462" y="4305620"/>
                  </a:lnTo>
                  <a:lnTo>
                    <a:pt x="422667" y="4344523"/>
                  </a:lnTo>
                  <a:lnTo>
                    <a:pt x="396286" y="4383148"/>
                  </a:lnTo>
                  <a:lnTo>
                    <a:pt x="369319" y="4421491"/>
                  </a:lnTo>
                  <a:lnTo>
                    <a:pt x="341766" y="4459544"/>
                  </a:lnTo>
                  <a:lnTo>
                    <a:pt x="313627" y="4497301"/>
                  </a:lnTo>
                  <a:lnTo>
                    <a:pt x="284902" y="4534756"/>
                  </a:lnTo>
                  <a:lnTo>
                    <a:pt x="255590" y="4571904"/>
                  </a:lnTo>
                  <a:lnTo>
                    <a:pt x="225693" y="4608737"/>
                  </a:lnTo>
                  <a:lnTo>
                    <a:pt x="195209" y="4645249"/>
                  </a:lnTo>
                  <a:lnTo>
                    <a:pt x="164140" y="4681434"/>
                  </a:lnTo>
                  <a:lnTo>
                    <a:pt x="132484" y="4717287"/>
                  </a:lnTo>
                  <a:lnTo>
                    <a:pt x="100242" y="4752800"/>
                  </a:lnTo>
                  <a:lnTo>
                    <a:pt x="67414" y="4787968"/>
                  </a:lnTo>
                  <a:lnTo>
                    <a:pt x="34000" y="4822783"/>
                  </a:lnTo>
                  <a:lnTo>
                    <a:pt x="0" y="4857242"/>
                  </a:lnTo>
                  <a:lnTo>
                    <a:pt x="15252" y="4872494"/>
                  </a:lnTo>
                  <a:lnTo>
                    <a:pt x="49704" y="4837573"/>
                  </a:lnTo>
                  <a:lnTo>
                    <a:pt x="83042" y="4802831"/>
                  </a:lnTo>
                  <a:lnTo>
                    <a:pt x="115801" y="4767741"/>
                  </a:lnTo>
                  <a:lnTo>
                    <a:pt x="147980" y="4732309"/>
                  </a:lnTo>
                  <a:lnTo>
                    <a:pt x="179578" y="4696542"/>
                  </a:lnTo>
                  <a:lnTo>
                    <a:pt x="210597" y="4660445"/>
                  </a:lnTo>
                  <a:lnTo>
                    <a:pt x="241036" y="4624025"/>
                  </a:lnTo>
                  <a:lnTo>
                    <a:pt x="270895" y="4587287"/>
                  </a:lnTo>
                  <a:lnTo>
                    <a:pt x="300174" y="4550238"/>
                  </a:lnTo>
                  <a:lnTo>
                    <a:pt x="328873" y="4512884"/>
                  </a:lnTo>
                  <a:lnTo>
                    <a:pt x="356993" y="4475230"/>
                  </a:lnTo>
                  <a:lnTo>
                    <a:pt x="384532" y="4437284"/>
                  </a:lnTo>
                  <a:lnTo>
                    <a:pt x="411491" y="4399051"/>
                  </a:lnTo>
                  <a:lnTo>
                    <a:pt x="437871" y="4360537"/>
                  </a:lnTo>
                  <a:lnTo>
                    <a:pt x="463671" y="4321749"/>
                  </a:lnTo>
                  <a:lnTo>
                    <a:pt x="488890" y="4282692"/>
                  </a:lnTo>
                  <a:lnTo>
                    <a:pt x="513530" y="4243373"/>
                  </a:lnTo>
                  <a:lnTo>
                    <a:pt x="537590" y="4203797"/>
                  </a:lnTo>
                  <a:lnTo>
                    <a:pt x="561070" y="4163971"/>
                  </a:lnTo>
                  <a:lnTo>
                    <a:pt x="583971" y="4123901"/>
                  </a:lnTo>
                  <a:lnTo>
                    <a:pt x="606291" y="4083593"/>
                  </a:lnTo>
                  <a:lnTo>
                    <a:pt x="628031" y="4043053"/>
                  </a:lnTo>
                  <a:lnTo>
                    <a:pt x="649192" y="4002288"/>
                  </a:lnTo>
                  <a:lnTo>
                    <a:pt x="669773" y="3961302"/>
                  </a:lnTo>
                  <a:lnTo>
                    <a:pt x="689773" y="3920103"/>
                  </a:lnTo>
                  <a:lnTo>
                    <a:pt x="709194" y="3878697"/>
                  </a:lnTo>
                  <a:lnTo>
                    <a:pt x="728035" y="3837089"/>
                  </a:lnTo>
                  <a:lnTo>
                    <a:pt x="746296" y="3795286"/>
                  </a:lnTo>
                  <a:lnTo>
                    <a:pt x="763977" y="3753294"/>
                  </a:lnTo>
                  <a:lnTo>
                    <a:pt x="781079" y="3711118"/>
                  </a:lnTo>
                  <a:lnTo>
                    <a:pt x="797600" y="3668766"/>
                  </a:lnTo>
                  <a:lnTo>
                    <a:pt x="813542" y="3626243"/>
                  </a:lnTo>
                  <a:lnTo>
                    <a:pt x="828903" y="3583555"/>
                  </a:lnTo>
                  <a:lnTo>
                    <a:pt x="843685" y="3540708"/>
                  </a:lnTo>
                  <a:lnTo>
                    <a:pt x="857887" y="3497709"/>
                  </a:lnTo>
                  <a:lnTo>
                    <a:pt x="871509" y="3454564"/>
                  </a:lnTo>
                  <a:lnTo>
                    <a:pt x="884551" y="3411278"/>
                  </a:lnTo>
                  <a:lnTo>
                    <a:pt x="897013" y="3367858"/>
                  </a:lnTo>
                  <a:lnTo>
                    <a:pt x="908895" y="3324310"/>
                  </a:lnTo>
                  <a:lnTo>
                    <a:pt x="920198" y="3280640"/>
                  </a:lnTo>
                  <a:lnTo>
                    <a:pt x="930920" y="3236853"/>
                  </a:lnTo>
                  <a:lnTo>
                    <a:pt x="941063" y="3192957"/>
                  </a:lnTo>
                  <a:lnTo>
                    <a:pt x="950626" y="3148958"/>
                  </a:lnTo>
                  <a:lnTo>
                    <a:pt x="959609" y="3104861"/>
                  </a:lnTo>
                  <a:lnTo>
                    <a:pt x="968012" y="3060672"/>
                  </a:lnTo>
                  <a:lnTo>
                    <a:pt x="975835" y="3016398"/>
                  </a:lnTo>
                  <a:lnTo>
                    <a:pt x="983079" y="2972044"/>
                  </a:lnTo>
                  <a:lnTo>
                    <a:pt x="989742" y="2927618"/>
                  </a:lnTo>
                  <a:lnTo>
                    <a:pt x="995826" y="2883124"/>
                  </a:lnTo>
                  <a:lnTo>
                    <a:pt x="1001329" y="2838570"/>
                  </a:lnTo>
                  <a:lnTo>
                    <a:pt x="1006253" y="2793960"/>
                  </a:lnTo>
                  <a:lnTo>
                    <a:pt x="1010597" y="2749302"/>
                  </a:lnTo>
                  <a:lnTo>
                    <a:pt x="1014361" y="2704601"/>
                  </a:lnTo>
                  <a:lnTo>
                    <a:pt x="1017546" y="2659864"/>
                  </a:lnTo>
                  <a:lnTo>
                    <a:pt x="1020150" y="2615096"/>
                  </a:lnTo>
                  <a:lnTo>
                    <a:pt x="1022174" y="2570304"/>
                  </a:lnTo>
                  <a:lnTo>
                    <a:pt x="1023619" y="2525493"/>
                  </a:lnTo>
                  <a:lnTo>
                    <a:pt x="1024484" y="2480671"/>
                  </a:lnTo>
                  <a:lnTo>
                    <a:pt x="1024769" y="2435842"/>
                  </a:lnTo>
                  <a:lnTo>
                    <a:pt x="1024474" y="2391014"/>
                  </a:lnTo>
                  <a:lnTo>
                    <a:pt x="1023599" y="2346191"/>
                  </a:lnTo>
                  <a:lnTo>
                    <a:pt x="1022144" y="2301381"/>
                  </a:lnTo>
                  <a:lnTo>
                    <a:pt x="1020110" y="2256589"/>
                  </a:lnTo>
                  <a:lnTo>
                    <a:pt x="1017496" y="2211822"/>
                  </a:lnTo>
                  <a:lnTo>
                    <a:pt x="1014301" y="2167086"/>
                  </a:lnTo>
                  <a:lnTo>
                    <a:pt x="1010527" y="2122386"/>
                  </a:lnTo>
                  <a:lnTo>
                    <a:pt x="1006173" y="2077729"/>
                  </a:lnTo>
                  <a:lnTo>
                    <a:pt x="1001239" y="2033121"/>
                  </a:lnTo>
                  <a:lnTo>
                    <a:pt x="995726" y="1988568"/>
                  </a:lnTo>
                  <a:lnTo>
                    <a:pt x="989632" y="1944076"/>
                  </a:lnTo>
                  <a:lnTo>
                    <a:pt x="982959" y="1899651"/>
                  </a:lnTo>
                  <a:lnTo>
                    <a:pt x="975706" y="1855300"/>
                  </a:lnTo>
                  <a:lnTo>
                    <a:pt x="967873" y="1811028"/>
                  </a:lnTo>
                  <a:lnTo>
                    <a:pt x="959460" y="1766841"/>
                  </a:lnTo>
                  <a:lnTo>
                    <a:pt x="950467" y="1722747"/>
                  </a:lnTo>
                  <a:lnTo>
                    <a:pt x="940894" y="1678750"/>
                  </a:lnTo>
                  <a:lnTo>
                    <a:pt x="930742" y="1634856"/>
                  </a:lnTo>
                  <a:lnTo>
                    <a:pt x="920010" y="1591073"/>
                  </a:lnTo>
                  <a:lnTo>
                    <a:pt x="908697" y="1547406"/>
                  </a:lnTo>
                  <a:lnTo>
                    <a:pt x="896805" y="1503861"/>
                  </a:lnTo>
                  <a:lnTo>
                    <a:pt x="884334" y="1460444"/>
                  </a:lnTo>
                  <a:lnTo>
                    <a:pt x="871282" y="1417162"/>
                  </a:lnTo>
                  <a:lnTo>
                    <a:pt x="857650" y="1374020"/>
                  </a:lnTo>
                  <a:lnTo>
                    <a:pt x="843439" y="1331025"/>
                  </a:lnTo>
                  <a:lnTo>
                    <a:pt x="828648" y="1288183"/>
                  </a:lnTo>
                  <a:lnTo>
                    <a:pt x="813277" y="1245499"/>
                  </a:lnTo>
                  <a:lnTo>
                    <a:pt x="797326" y="1202980"/>
                  </a:lnTo>
                  <a:lnTo>
                    <a:pt x="780795" y="1160633"/>
                  </a:lnTo>
                  <a:lnTo>
                    <a:pt x="763685" y="1118462"/>
                  </a:lnTo>
                  <a:lnTo>
                    <a:pt x="745994" y="1076474"/>
                  </a:lnTo>
                  <a:lnTo>
                    <a:pt x="727724" y="1034676"/>
                  </a:lnTo>
                  <a:lnTo>
                    <a:pt x="708874" y="993074"/>
                  </a:lnTo>
                  <a:lnTo>
                    <a:pt x="689444" y="951673"/>
                  </a:lnTo>
                  <a:lnTo>
                    <a:pt x="669434" y="910479"/>
                  </a:lnTo>
                  <a:lnTo>
                    <a:pt x="648845" y="869499"/>
                  </a:lnTo>
                  <a:lnTo>
                    <a:pt x="627675" y="828739"/>
                  </a:lnTo>
                  <a:lnTo>
                    <a:pt x="605926" y="788205"/>
                  </a:lnTo>
                  <a:lnTo>
                    <a:pt x="583597" y="747904"/>
                  </a:lnTo>
                  <a:lnTo>
                    <a:pt x="560688" y="707840"/>
                  </a:lnTo>
                  <a:lnTo>
                    <a:pt x="537199" y="668020"/>
                  </a:lnTo>
                  <a:lnTo>
                    <a:pt x="513131" y="628451"/>
                  </a:lnTo>
                  <a:lnTo>
                    <a:pt x="488482" y="589139"/>
                  </a:lnTo>
                  <a:lnTo>
                    <a:pt x="463254" y="550089"/>
                  </a:lnTo>
                  <a:lnTo>
                    <a:pt x="437446" y="511307"/>
                  </a:lnTo>
                  <a:lnTo>
                    <a:pt x="411058" y="472801"/>
                  </a:lnTo>
                  <a:lnTo>
                    <a:pt x="384090" y="434575"/>
                  </a:lnTo>
                  <a:lnTo>
                    <a:pt x="356543" y="396636"/>
                  </a:lnTo>
                  <a:lnTo>
                    <a:pt x="328416" y="358991"/>
                  </a:lnTo>
                  <a:lnTo>
                    <a:pt x="299708" y="321645"/>
                  </a:lnTo>
                  <a:lnTo>
                    <a:pt x="270421" y="284604"/>
                  </a:lnTo>
                  <a:lnTo>
                    <a:pt x="240555" y="247874"/>
                  </a:lnTo>
                  <a:lnTo>
                    <a:pt x="210108" y="211462"/>
                  </a:lnTo>
                  <a:lnTo>
                    <a:pt x="179082" y="175374"/>
                  </a:lnTo>
                  <a:lnTo>
                    <a:pt x="147475" y="139615"/>
                  </a:lnTo>
                  <a:lnTo>
                    <a:pt x="115289" y="104192"/>
                  </a:lnTo>
                  <a:lnTo>
                    <a:pt x="82523" y="69111"/>
                  </a:lnTo>
                  <a:lnTo>
                    <a:pt x="49178" y="34378"/>
                  </a:lnTo>
                  <a:lnTo>
                    <a:pt x="15252" y="0"/>
                  </a:lnTo>
                  <a:close/>
                </a:path>
              </a:pathLst>
            </a:custGeom>
            <a:solidFill>
              <a:srgbClr val="B3DDF1"/>
            </a:solidFill>
          </p:spPr>
          <p:txBody>
            <a:bodyPr wrap="square" lIns="0" tIns="0" rIns="0" bIns="0" rtlCol="0"/>
            <a:lstStyle/>
            <a:p>
              <a:endParaRPr dirty="0"/>
            </a:p>
          </p:txBody>
        </p:sp>
        <p:sp>
          <p:nvSpPr>
            <p:cNvPr id="7" name="object 7"/>
            <p:cNvSpPr/>
            <p:nvPr/>
          </p:nvSpPr>
          <p:spPr>
            <a:xfrm>
              <a:off x="639444" y="973708"/>
              <a:ext cx="1024890" cy="4872990"/>
            </a:xfrm>
            <a:custGeom>
              <a:avLst/>
              <a:gdLst/>
              <a:ahLst/>
              <a:cxnLst/>
              <a:rect l="l" t="t" r="r" b="b"/>
              <a:pathLst>
                <a:path w="1024889" h="4872990">
                  <a:moveTo>
                    <a:pt x="15252" y="0"/>
                  </a:moveTo>
                  <a:lnTo>
                    <a:pt x="49178" y="34378"/>
                  </a:lnTo>
                  <a:lnTo>
                    <a:pt x="82523" y="69111"/>
                  </a:lnTo>
                  <a:lnTo>
                    <a:pt x="115289" y="104192"/>
                  </a:lnTo>
                  <a:lnTo>
                    <a:pt x="147475" y="139615"/>
                  </a:lnTo>
                  <a:lnTo>
                    <a:pt x="179082" y="175374"/>
                  </a:lnTo>
                  <a:lnTo>
                    <a:pt x="210108" y="211462"/>
                  </a:lnTo>
                  <a:lnTo>
                    <a:pt x="240555" y="247874"/>
                  </a:lnTo>
                  <a:lnTo>
                    <a:pt x="270421" y="284604"/>
                  </a:lnTo>
                  <a:lnTo>
                    <a:pt x="299708" y="321645"/>
                  </a:lnTo>
                  <a:lnTo>
                    <a:pt x="328416" y="358991"/>
                  </a:lnTo>
                  <a:lnTo>
                    <a:pt x="356543" y="396636"/>
                  </a:lnTo>
                  <a:lnTo>
                    <a:pt x="384090" y="434575"/>
                  </a:lnTo>
                  <a:lnTo>
                    <a:pt x="411058" y="472801"/>
                  </a:lnTo>
                  <a:lnTo>
                    <a:pt x="437446" y="511307"/>
                  </a:lnTo>
                  <a:lnTo>
                    <a:pt x="463254" y="550089"/>
                  </a:lnTo>
                  <a:lnTo>
                    <a:pt x="488482" y="589139"/>
                  </a:lnTo>
                  <a:lnTo>
                    <a:pt x="513131" y="628451"/>
                  </a:lnTo>
                  <a:lnTo>
                    <a:pt x="537199" y="668020"/>
                  </a:lnTo>
                  <a:lnTo>
                    <a:pt x="560688" y="707840"/>
                  </a:lnTo>
                  <a:lnTo>
                    <a:pt x="583597" y="747904"/>
                  </a:lnTo>
                  <a:lnTo>
                    <a:pt x="605926" y="788205"/>
                  </a:lnTo>
                  <a:lnTo>
                    <a:pt x="627675" y="828739"/>
                  </a:lnTo>
                  <a:lnTo>
                    <a:pt x="648845" y="869499"/>
                  </a:lnTo>
                  <a:lnTo>
                    <a:pt x="669434" y="910479"/>
                  </a:lnTo>
                  <a:lnTo>
                    <a:pt x="689444" y="951673"/>
                  </a:lnTo>
                  <a:lnTo>
                    <a:pt x="708874" y="993074"/>
                  </a:lnTo>
                  <a:lnTo>
                    <a:pt x="727724" y="1034676"/>
                  </a:lnTo>
                  <a:lnTo>
                    <a:pt x="745994" y="1076474"/>
                  </a:lnTo>
                  <a:lnTo>
                    <a:pt x="763685" y="1118462"/>
                  </a:lnTo>
                  <a:lnTo>
                    <a:pt x="780795" y="1160633"/>
                  </a:lnTo>
                  <a:lnTo>
                    <a:pt x="797326" y="1202980"/>
                  </a:lnTo>
                  <a:lnTo>
                    <a:pt x="813277" y="1245499"/>
                  </a:lnTo>
                  <a:lnTo>
                    <a:pt x="828648" y="1288183"/>
                  </a:lnTo>
                  <a:lnTo>
                    <a:pt x="843439" y="1331025"/>
                  </a:lnTo>
                  <a:lnTo>
                    <a:pt x="857650" y="1374020"/>
                  </a:lnTo>
                  <a:lnTo>
                    <a:pt x="871282" y="1417162"/>
                  </a:lnTo>
                  <a:lnTo>
                    <a:pt x="884334" y="1460444"/>
                  </a:lnTo>
                  <a:lnTo>
                    <a:pt x="896805" y="1503861"/>
                  </a:lnTo>
                  <a:lnTo>
                    <a:pt x="908697" y="1547406"/>
                  </a:lnTo>
                  <a:lnTo>
                    <a:pt x="920010" y="1591073"/>
                  </a:lnTo>
                  <a:lnTo>
                    <a:pt x="930742" y="1634856"/>
                  </a:lnTo>
                  <a:lnTo>
                    <a:pt x="940894" y="1678750"/>
                  </a:lnTo>
                  <a:lnTo>
                    <a:pt x="950467" y="1722747"/>
                  </a:lnTo>
                  <a:lnTo>
                    <a:pt x="959460" y="1766841"/>
                  </a:lnTo>
                  <a:lnTo>
                    <a:pt x="967873" y="1811028"/>
                  </a:lnTo>
                  <a:lnTo>
                    <a:pt x="975706" y="1855300"/>
                  </a:lnTo>
                  <a:lnTo>
                    <a:pt x="982959" y="1899651"/>
                  </a:lnTo>
                  <a:lnTo>
                    <a:pt x="989632" y="1944076"/>
                  </a:lnTo>
                  <a:lnTo>
                    <a:pt x="995726" y="1988568"/>
                  </a:lnTo>
                  <a:lnTo>
                    <a:pt x="1001239" y="2033121"/>
                  </a:lnTo>
                  <a:lnTo>
                    <a:pt x="1006173" y="2077729"/>
                  </a:lnTo>
                  <a:lnTo>
                    <a:pt x="1010527" y="2122386"/>
                  </a:lnTo>
                  <a:lnTo>
                    <a:pt x="1014301" y="2167086"/>
                  </a:lnTo>
                  <a:lnTo>
                    <a:pt x="1017496" y="2211822"/>
                  </a:lnTo>
                  <a:lnTo>
                    <a:pt x="1020110" y="2256589"/>
                  </a:lnTo>
                  <a:lnTo>
                    <a:pt x="1022144" y="2301381"/>
                  </a:lnTo>
                  <a:lnTo>
                    <a:pt x="1023599" y="2346191"/>
                  </a:lnTo>
                  <a:lnTo>
                    <a:pt x="1024474" y="2391014"/>
                  </a:lnTo>
                  <a:lnTo>
                    <a:pt x="1024769" y="2435842"/>
                  </a:lnTo>
                  <a:lnTo>
                    <a:pt x="1024484" y="2480671"/>
                  </a:lnTo>
                  <a:lnTo>
                    <a:pt x="1023619" y="2525493"/>
                  </a:lnTo>
                  <a:lnTo>
                    <a:pt x="1022174" y="2570304"/>
                  </a:lnTo>
                  <a:lnTo>
                    <a:pt x="1020150" y="2615096"/>
                  </a:lnTo>
                  <a:lnTo>
                    <a:pt x="1017546" y="2659864"/>
                  </a:lnTo>
                  <a:lnTo>
                    <a:pt x="1014361" y="2704601"/>
                  </a:lnTo>
                  <a:lnTo>
                    <a:pt x="1010597" y="2749302"/>
                  </a:lnTo>
                  <a:lnTo>
                    <a:pt x="1006253" y="2793960"/>
                  </a:lnTo>
                  <a:lnTo>
                    <a:pt x="1001329" y="2838570"/>
                  </a:lnTo>
                  <a:lnTo>
                    <a:pt x="995826" y="2883124"/>
                  </a:lnTo>
                  <a:lnTo>
                    <a:pt x="989742" y="2927618"/>
                  </a:lnTo>
                  <a:lnTo>
                    <a:pt x="983079" y="2972044"/>
                  </a:lnTo>
                  <a:lnTo>
                    <a:pt x="975835" y="3016398"/>
                  </a:lnTo>
                  <a:lnTo>
                    <a:pt x="968012" y="3060672"/>
                  </a:lnTo>
                  <a:lnTo>
                    <a:pt x="959609" y="3104861"/>
                  </a:lnTo>
                  <a:lnTo>
                    <a:pt x="950626" y="3148958"/>
                  </a:lnTo>
                  <a:lnTo>
                    <a:pt x="941063" y="3192957"/>
                  </a:lnTo>
                  <a:lnTo>
                    <a:pt x="930920" y="3236853"/>
                  </a:lnTo>
                  <a:lnTo>
                    <a:pt x="920198" y="3280640"/>
                  </a:lnTo>
                  <a:lnTo>
                    <a:pt x="908895" y="3324310"/>
                  </a:lnTo>
                  <a:lnTo>
                    <a:pt x="897013" y="3367858"/>
                  </a:lnTo>
                  <a:lnTo>
                    <a:pt x="884551" y="3411278"/>
                  </a:lnTo>
                  <a:lnTo>
                    <a:pt x="871509" y="3454564"/>
                  </a:lnTo>
                  <a:lnTo>
                    <a:pt x="857887" y="3497709"/>
                  </a:lnTo>
                  <a:lnTo>
                    <a:pt x="843685" y="3540708"/>
                  </a:lnTo>
                  <a:lnTo>
                    <a:pt x="828903" y="3583555"/>
                  </a:lnTo>
                  <a:lnTo>
                    <a:pt x="813542" y="3626243"/>
                  </a:lnTo>
                  <a:lnTo>
                    <a:pt x="797600" y="3668766"/>
                  </a:lnTo>
                  <a:lnTo>
                    <a:pt x="781079" y="3711118"/>
                  </a:lnTo>
                  <a:lnTo>
                    <a:pt x="763977" y="3753294"/>
                  </a:lnTo>
                  <a:lnTo>
                    <a:pt x="746296" y="3795286"/>
                  </a:lnTo>
                  <a:lnTo>
                    <a:pt x="728035" y="3837089"/>
                  </a:lnTo>
                  <a:lnTo>
                    <a:pt x="709194" y="3878697"/>
                  </a:lnTo>
                  <a:lnTo>
                    <a:pt x="689773" y="3920103"/>
                  </a:lnTo>
                  <a:lnTo>
                    <a:pt x="669773" y="3961302"/>
                  </a:lnTo>
                  <a:lnTo>
                    <a:pt x="649192" y="4002288"/>
                  </a:lnTo>
                  <a:lnTo>
                    <a:pt x="628031" y="4043053"/>
                  </a:lnTo>
                  <a:lnTo>
                    <a:pt x="606291" y="4083593"/>
                  </a:lnTo>
                  <a:lnTo>
                    <a:pt x="583971" y="4123901"/>
                  </a:lnTo>
                  <a:lnTo>
                    <a:pt x="561070" y="4163971"/>
                  </a:lnTo>
                  <a:lnTo>
                    <a:pt x="537590" y="4203797"/>
                  </a:lnTo>
                  <a:lnTo>
                    <a:pt x="513530" y="4243373"/>
                  </a:lnTo>
                  <a:lnTo>
                    <a:pt x="488890" y="4282692"/>
                  </a:lnTo>
                  <a:lnTo>
                    <a:pt x="463671" y="4321749"/>
                  </a:lnTo>
                  <a:lnTo>
                    <a:pt x="437871" y="4360537"/>
                  </a:lnTo>
                  <a:lnTo>
                    <a:pt x="411491" y="4399051"/>
                  </a:lnTo>
                  <a:lnTo>
                    <a:pt x="384532" y="4437284"/>
                  </a:lnTo>
                  <a:lnTo>
                    <a:pt x="356993" y="4475230"/>
                  </a:lnTo>
                  <a:lnTo>
                    <a:pt x="328873" y="4512884"/>
                  </a:lnTo>
                  <a:lnTo>
                    <a:pt x="300174" y="4550238"/>
                  </a:lnTo>
                  <a:lnTo>
                    <a:pt x="270895" y="4587287"/>
                  </a:lnTo>
                  <a:lnTo>
                    <a:pt x="241036" y="4624025"/>
                  </a:lnTo>
                  <a:lnTo>
                    <a:pt x="210597" y="4660445"/>
                  </a:lnTo>
                  <a:lnTo>
                    <a:pt x="179578" y="4696542"/>
                  </a:lnTo>
                  <a:lnTo>
                    <a:pt x="147980" y="4732309"/>
                  </a:lnTo>
                  <a:lnTo>
                    <a:pt x="115801" y="4767741"/>
                  </a:lnTo>
                  <a:lnTo>
                    <a:pt x="83042" y="4802831"/>
                  </a:lnTo>
                  <a:lnTo>
                    <a:pt x="49704" y="4837573"/>
                  </a:lnTo>
                  <a:lnTo>
                    <a:pt x="15786" y="4871961"/>
                  </a:lnTo>
                  <a:lnTo>
                    <a:pt x="15608" y="4872139"/>
                  </a:lnTo>
                  <a:lnTo>
                    <a:pt x="15430" y="4872316"/>
                  </a:lnTo>
                  <a:lnTo>
                    <a:pt x="15252" y="4872494"/>
                  </a:lnTo>
                  <a:lnTo>
                    <a:pt x="0" y="4857242"/>
                  </a:lnTo>
                  <a:lnTo>
                    <a:pt x="34000" y="4822783"/>
                  </a:lnTo>
                  <a:lnTo>
                    <a:pt x="67414" y="4787968"/>
                  </a:lnTo>
                  <a:lnTo>
                    <a:pt x="100242" y="4752800"/>
                  </a:lnTo>
                  <a:lnTo>
                    <a:pt x="132484" y="4717287"/>
                  </a:lnTo>
                  <a:lnTo>
                    <a:pt x="164140" y="4681434"/>
                  </a:lnTo>
                  <a:lnTo>
                    <a:pt x="195209" y="4645249"/>
                  </a:lnTo>
                  <a:lnTo>
                    <a:pt x="225693" y="4608737"/>
                  </a:lnTo>
                  <a:lnTo>
                    <a:pt x="255590" y="4571904"/>
                  </a:lnTo>
                  <a:lnTo>
                    <a:pt x="284902" y="4534756"/>
                  </a:lnTo>
                  <a:lnTo>
                    <a:pt x="313627" y="4497301"/>
                  </a:lnTo>
                  <a:lnTo>
                    <a:pt x="341766" y="4459544"/>
                  </a:lnTo>
                  <a:lnTo>
                    <a:pt x="369319" y="4421491"/>
                  </a:lnTo>
                  <a:lnTo>
                    <a:pt x="396286" y="4383148"/>
                  </a:lnTo>
                  <a:lnTo>
                    <a:pt x="422667" y="4344523"/>
                  </a:lnTo>
                  <a:lnTo>
                    <a:pt x="448462" y="4305620"/>
                  </a:lnTo>
                  <a:lnTo>
                    <a:pt x="473670" y="4266446"/>
                  </a:lnTo>
                  <a:lnTo>
                    <a:pt x="498293" y="4227008"/>
                  </a:lnTo>
                  <a:lnTo>
                    <a:pt x="522329" y="4187312"/>
                  </a:lnTo>
                  <a:lnTo>
                    <a:pt x="545780" y="4147363"/>
                  </a:lnTo>
                  <a:lnTo>
                    <a:pt x="568644" y="4107168"/>
                  </a:lnTo>
                  <a:lnTo>
                    <a:pt x="590922" y="4066734"/>
                  </a:lnTo>
                  <a:lnTo>
                    <a:pt x="612614" y="4026067"/>
                  </a:lnTo>
                  <a:lnTo>
                    <a:pt x="633720" y="3985172"/>
                  </a:lnTo>
                  <a:lnTo>
                    <a:pt x="654240" y="3944056"/>
                  </a:lnTo>
                  <a:lnTo>
                    <a:pt x="674173" y="3902725"/>
                  </a:lnTo>
                  <a:lnTo>
                    <a:pt x="693521" y="3861186"/>
                  </a:lnTo>
                  <a:lnTo>
                    <a:pt x="712282" y="3819444"/>
                  </a:lnTo>
                  <a:lnTo>
                    <a:pt x="730457" y="3777507"/>
                  </a:lnTo>
                  <a:lnTo>
                    <a:pt x="748046" y="3735379"/>
                  </a:lnTo>
                  <a:lnTo>
                    <a:pt x="765049" y="3693068"/>
                  </a:lnTo>
                  <a:lnTo>
                    <a:pt x="781466" y="3650579"/>
                  </a:lnTo>
                  <a:lnTo>
                    <a:pt x="797297" y="3607919"/>
                  </a:lnTo>
                  <a:lnTo>
                    <a:pt x="812542" y="3565094"/>
                  </a:lnTo>
                  <a:lnTo>
                    <a:pt x="827200" y="3522111"/>
                  </a:lnTo>
                  <a:lnTo>
                    <a:pt x="841273" y="3478974"/>
                  </a:lnTo>
                  <a:lnTo>
                    <a:pt x="854759" y="3435692"/>
                  </a:lnTo>
                  <a:lnTo>
                    <a:pt x="867659" y="3392269"/>
                  </a:lnTo>
                  <a:lnTo>
                    <a:pt x="879973" y="3348713"/>
                  </a:lnTo>
                  <a:lnTo>
                    <a:pt x="891701" y="3305029"/>
                  </a:lnTo>
                  <a:lnTo>
                    <a:pt x="902843" y="3261223"/>
                  </a:lnTo>
                  <a:lnTo>
                    <a:pt x="913398" y="3217302"/>
                  </a:lnTo>
                  <a:lnTo>
                    <a:pt x="923368" y="3173273"/>
                  </a:lnTo>
                  <a:lnTo>
                    <a:pt x="932751" y="3129140"/>
                  </a:lnTo>
                  <a:lnTo>
                    <a:pt x="941548" y="3084911"/>
                  </a:lnTo>
                  <a:lnTo>
                    <a:pt x="949759" y="3040592"/>
                  </a:lnTo>
                  <a:lnTo>
                    <a:pt x="957384" y="2996188"/>
                  </a:lnTo>
                  <a:lnTo>
                    <a:pt x="964423" y="2951707"/>
                  </a:lnTo>
                  <a:lnTo>
                    <a:pt x="970876" y="2907154"/>
                  </a:lnTo>
                  <a:lnTo>
                    <a:pt x="976742" y="2862536"/>
                  </a:lnTo>
                  <a:lnTo>
                    <a:pt x="982023" y="2817858"/>
                  </a:lnTo>
                  <a:lnTo>
                    <a:pt x="986717" y="2773128"/>
                  </a:lnTo>
                  <a:lnTo>
                    <a:pt x="990825" y="2728351"/>
                  </a:lnTo>
                  <a:lnTo>
                    <a:pt x="994347" y="2683533"/>
                  </a:lnTo>
                  <a:lnTo>
                    <a:pt x="997283" y="2638681"/>
                  </a:lnTo>
                  <a:lnTo>
                    <a:pt x="999633" y="2593801"/>
                  </a:lnTo>
                  <a:lnTo>
                    <a:pt x="1001396" y="2548899"/>
                  </a:lnTo>
                  <a:lnTo>
                    <a:pt x="1002574" y="2503982"/>
                  </a:lnTo>
                  <a:lnTo>
                    <a:pt x="1003165" y="2459055"/>
                  </a:lnTo>
                  <a:lnTo>
                    <a:pt x="1003170" y="2414125"/>
                  </a:lnTo>
                  <a:lnTo>
                    <a:pt x="1002589" y="2369198"/>
                  </a:lnTo>
                  <a:lnTo>
                    <a:pt x="1001422" y="2324280"/>
                  </a:lnTo>
                  <a:lnTo>
                    <a:pt x="999669" y="2279378"/>
                  </a:lnTo>
                  <a:lnTo>
                    <a:pt x="997329" y="2234497"/>
                  </a:lnTo>
                  <a:lnTo>
                    <a:pt x="994403" y="2189645"/>
                  </a:lnTo>
                  <a:lnTo>
                    <a:pt x="990892" y="2144826"/>
                  </a:lnTo>
                  <a:lnTo>
                    <a:pt x="986794" y="2100048"/>
                  </a:lnTo>
                  <a:lnTo>
                    <a:pt x="982110" y="2055317"/>
                  </a:lnTo>
                  <a:lnTo>
                    <a:pt x="976840" y="2010639"/>
                  </a:lnTo>
                  <a:lnTo>
                    <a:pt x="970983" y="1966019"/>
                  </a:lnTo>
                  <a:lnTo>
                    <a:pt x="964541" y="1921465"/>
                  </a:lnTo>
                  <a:lnTo>
                    <a:pt x="957512" y="1876982"/>
                  </a:lnTo>
                  <a:lnTo>
                    <a:pt x="949897" y="1832578"/>
                  </a:lnTo>
                  <a:lnTo>
                    <a:pt x="941696" y="1788257"/>
                  </a:lnTo>
                  <a:lnTo>
                    <a:pt x="932909" y="1744026"/>
                  </a:lnTo>
                  <a:lnTo>
                    <a:pt x="923536" y="1699892"/>
                  </a:lnTo>
                  <a:lnTo>
                    <a:pt x="913576" y="1655860"/>
                  </a:lnTo>
                  <a:lnTo>
                    <a:pt x="903031" y="1611937"/>
                  </a:lnTo>
                  <a:lnTo>
                    <a:pt x="891899" y="1568130"/>
                  </a:lnTo>
                  <a:lnTo>
                    <a:pt x="880181" y="1524443"/>
                  </a:lnTo>
                  <a:lnTo>
                    <a:pt x="867877" y="1480884"/>
                  </a:lnTo>
                  <a:lnTo>
                    <a:pt x="854987" y="1437459"/>
                  </a:lnTo>
                  <a:lnTo>
                    <a:pt x="841510" y="1394174"/>
                  </a:lnTo>
                  <a:lnTo>
                    <a:pt x="827448" y="1351035"/>
                  </a:lnTo>
                  <a:lnTo>
                    <a:pt x="812799" y="1308049"/>
                  </a:lnTo>
                  <a:lnTo>
                    <a:pt x="797564" y="1265221"/>
                  </a:lnTo>
                  <a:lnTo>
                    <a:pt x="781743" y="1222558"/>
                  </a:lnTo>
                  <a:lnTo>
                    <a:pt x="765335" y="1180066"/>
                  </a:lnTo>
                  <a:lnTo>
                    <a:pt x="748342" y="1137752"/>
                  </a:lnTo>
                  <a:lnTo>
                    <a:pt x="730762" y="1095621"/>
                  </a:lnTo>
                  <a:lnTo>
                    <a:pt x="712597" y="1053680"/>
                  </a:lnTo>
                  <a:lnTo>
                    <a:pt x="693845" y="1011935"/>
                  </a:lnTo>
                  <a:lnTo>
                    <a:pt x="674507" y="970392"/>
                  </a:lnTo>
                  <a:lnTo>
                    <a:pt x="654582" y="929057"/>
                  </a:lnTo>
                  <a:lnTo>
                    <a:pt x="634072" y="887938"/>
                  </a:lnTo>
                  <a:lnTo>
                    <a:pt x="612975" y="847039"/>
                  </a:lnTo>
                  <a:lnTo>
                    <a:pt x="591292" y="806367"/>
                  </a:lnTo>
                  <a:lnTo>
                    <a:pt x="569023" y="765929"/>
                  </a:lnTo>
                  <a:lnTo>
                    <a:pt x="546168" y="725730"/>
                  </a:lnTo>
                  <a:lnTo>
                    <a:pt x="522727" y="685777"/>
                  </a:lnTo>
                  <a:lnTo>
                    <a:pt x="498699" y="646076"/>
                  </a:lnTo>
                  <a:lnTo>
                    <a:pt x="474086" y="606633"/>
                  </a:lnTo>
                  <a:lnTo>
                    <a:pt x="448886" y="567454"/>
                  </a:lnTo>
                  <a:lnTo>
                    <a:pt x="423100" y="528547"/>
                  </a:lnTo>
                  <a:lnTo>
                    <a:pt x="396728" y="489916"/>
                  </a:lnTo>
                  <a:lnTo>
                    <a:pt x="369769" y="451568"/>
                  </a:lnTo>
                  <a:lnTo>
                    <a:pt x="342225" y="413510"/>
                  </a:lnTo>
                  <a:lnTo>
                    <a:pt x="314094" y="375748"/>
                  </a:lnTo>
                  <a:lnTo>
                    <a:pt x="285377" y="338287"/>
                  </a:lnTo>
                  <a:lnTo>
                    <a:pt x="256074" y="301134"/>
                  </a:lnTo>
                  <a:lnTo>
                    <a:pt x="226184" y="264295"/>
                  </a:lnTo>
                  <a:lnTo>
                    <a:pt x="195709" y="227777"/>
                  </a:lnTo>
                  <a:lnTo>
                    <a:pt x="164647" y="191586"/>
                  </a:lnTo>
                  <a:lnTo>
                    <a:pt x="132999" y="155727"/>
                  </a:lnTo>
                  <a:lnTo>
                    <a:pt x="100765" y="120208"/>
                  </a:lnTo>
                  <a:lnTo>
                    <a:pt x="67945" y="85034"/>
                  </a:lnTo>
                  <a:lnTo>
                    <a:pt x="34538" y="50212"/>
                  </a:lnTo>
                  <a:lnTo>
                    <a:pt x="546" y="15748"/>
                  </a:lnTo>
                  <a:lnTo>
                    <a:pt x="368" y="15620"/>
                  </a:lnTo>
                  <a:lnTo>
                    <a:pt x="177" y="15366"/>
                  </a:lnTo>
                  <a:lnTo>
                    <a:pt x="0" y="15239"/>
                  </a:lnTo>
                  <a:lnTo>
                    <a:pt x="15252" y="0"/>
                  </a:lnTo>
                  <a:close/>
                </a:path>
              </a:pathLst>
            </a:custGeom>
            <a:ln w="12700">
              <a:solidFill>
                <a:srgbClr val="09569D"/>
              </a:solidFill>
            </a:ln>
          </p:spPr>
          <p:txBody>
            <a:bodyPr wrap="square" lIns="0" tIns="0" rIns="0" bIns="0" rtlCol="0"/>
            <a:lstStyle/>
            <a:p>
              <a:endParaRPr dirty="0"/>
            </a:p>
          </p:txBody>
        </p:sp>
        <p:pic>
          <p:nvPicPr>
            <p:cNvPr id="8" name="object 8"/>
            <p:cNvPicPr/>
            <p:nvPr/>
          </p:nvPicPr>
          <p:blipFill>
            <a:blip r:embed="rId2" cstate="print"/>
            <a:stretch>
              <a:fillRect/>
            </a:stretch>
          </p:blipFill>
          <p:spPr>
            <a:xfrm>
              <a:off x="1135379" y="1202435"/>
              <a:ext cx="10197846" cy="793241"/>
            </a:xfrm>
            <a:prstGeom prst="rect">
              <a:avLst/>
            </a:prstGeom>
          </p:spPr>
        </p:pic>
      </p:grpSp>
      <p:sp>
        <p:nvSpPr>
          <p:cNvPr id="9" name="object 9"/>
          <p:cNvSpPr txBox="1"/>
          <p:nvPr/>
        </p:nvSpPr>
        <p:spPr>
          <a:xfrm>
            <a:off x="2030540" y="1884044"/>
            <a:ext cx="8408670" cy="269240"/>
          </a:xfrm>
          <a:prstGeom prst="rect">
            <a:avLst/>
          </a:prstGeom>
        </p:spPr>
        <p:txBody>
          <a:bodyPr vert="horz" wrap="square" lIns="0" tIns="12065" rIns="0" bIns="0" rtlCol="0">
            <a:spAutoFit/>
          </a:bodyPr>
          <a:lstStyle/>
          <a:p>
            <a:pPr marL="12700">
              <a:lnSpc>
                <a:spcPct val="100000"/>
              </a:lnSpc>
              <a:spcBef>
                <a:spcPts val="95"/>
              </a:spcBef>
            </a:pPr>
            <a:r>
              <a:rPr sz="1600" b="1" dirty="0">
                <a:latin typeface="Calibri"/>
                <a:cs typeface="Calibri"/>
              </a:rPr>
              <a:t>With</a:t>
            </a:r>
            <a:r>
              <a:rPr sz="1600" b="1" spc="-40" dirty="0">
                <a:latin typeface="Calibri"/>
                <a:cs typeface="Calibri"/>
              </a:rPr>
              <a:t> </a:t>
            </a:r>
            <a:r>
              <a:rPr sz="1600" b="1" dirty="0">
                <a:latin typeface="Calibri"/>
                <a:cs typeface="Calibri"/>
              </a:rPr>
              <a:t>Passage</a:t>
            </a:r>
            <a:r>
              <a:rPr sz="1600" b="1" spc="-25" dirty="0">
                <a:latin typeface="Calibri"/>
                <a:cs typeface="Calibri"/>
              </a:rPr>
              <a:t> </a:t>
            </a:r>
            <a:r>
              <a:rPr sz="1600" b="1" dirty="0">
                <a:latin typeface="Calibri"/>
                <a:cs typeface="Calibri"/>
              </a:rPr>
              <a:t>of</a:t>
            </a:r>
            <a:r>
              <a:rPr sz="1600" b="1" spc="-40" dirty="0">
                <a:latin typeface="Calibri"/>
                <a:cs typeface="Calibri"/>
              </a:rPr>
              <a:t> </a:t>
            </a:r>
            <a:r>
              <a:rPr sz="1600" b="1" dirty="0">
                <a:latin typeface="Calibri"/>
                <a:cs typeface="Calibri"/>
              </a:rPr>
              <a:t>time,</a:t>
            </a:r>
            <a:r>
              <a:rPr sz="1600" b="1" spc="-30" dirty="0">
                <a:latin typeface="Calibri"/>
                <a:cs typeface="Calibri"/>
              </a:rPr>
              <a:t> </a:t>
            </a:r>
            <a:r>
              <a:rPr sz="1600" b="1" dirty="0">
                <a:latin typeface="Calibri"/>
                <a:cs typeface="Calibri"/>
              </a:rPr>
              <a:t>ICAI</a:t>
            </a:r>
            <a:r>
              <a:rPr sz="1600" b="1" spc="-20" dirty="0">
                <a:latin typeface="Calibri"/>
                <a:cs typeface="Calibri"/>
              </a:rPr>
              <a:t> </a:t>
            </a:r>
            <a:r>
              <a:rPr sz="1600" b="1" dirty="0">
                <a:latin typeface="Calibri"/>
                <a:cs typeface="Calibri"/>
              </a:rPr>
              <a:t>intends</a:t>
            </a:r>
            <a:r>
              <a:rPr sz="1600" b="1" spc="-20" dirty="0">
                <a:latin typeface="Calibri"/>
                <a:cs typeface="Calibri"/>
              </a:rPr>
              <a:t> </a:t>
            </a:r>
            <a:r>
              <a:rPr sz="1600" b="1" dirty="0">
                <a:latin typeface="Calibri"/>
                <a:cs typeface="Calibri"/>
              </a:rPr>
              <a:t>to</a:t>
            </a:r>
            <a:r>
              <a:rPr sz="1600" b="1" spc="-40" dirty="0">
                <a:latin typeface="Calibri"/>
                <a:cs typeface="Calibri"/>
              </a:rPr>
              <a:t> </a:t>
            </a:r>
            <a:r>
              <a:rPr sz="1600" b="1" dirty="0">
                <a:latin typeface="Calibri"/>
                <a:cs typeface="Calibri"/>
              </a:rPr>
              <a:t>move</a:t>
            </a:r>
            <a:r>
              <a:rPr sz="1600" b="1" spc="-40" dirty="0">
                <a:latin typeface="Calibri"/>
                <a:cs typeface="Calibri"/>
              </a:rPr>
              <a:t> </a:t>
            </a:r>
            <a:r>
              <a:rPr sz="1600" b="1" spc="-10" dirty="0">
                <a:latin typeface="Calibri"/>
                <a:cs typeface="Calibri"/>
              </a:rPr>
              <a:t>towards</a:t>
            </a:r>
            <a:r>
              <a:rPr sz="1600" b="1" spc="-35" dirty="0">
                <a:latin typeface="Calibri"/>
                <a:cs typeface="Calibri"/>
              </a:rPr>
              <a:t> </a:t>
            </a:r>
            <a:r>
              <a:rPr sz="1600" b="1" dirty="0">
                <a:latin typeface="Calibri"/>
                <a:cs typeface="Calibri"/>
              </a:rPr>
              <a:t>allowing</a:t>
            </a:r>
            <a:r>
              <a:rPr sz="1600" b="1" spc="-35" dirty="0">
                <a:latin typeface="Calibri"/>
                <a:cs typeface="Calibri"/>
              </a:rPr>
              <a:t> </a:t>
            </a:r>
            <a:r>
              <a:rPr sz="1600" b="1" dirty="0">
                <a:latin typeface="Calibri"/>
                <a:cs typeface="Calibri"/>
              </a:rPr>
              <a:t>Foreign</a:t>
            </a:r>
            <a:r>
              <a:rPr sz="1600" b="1" spc="-30" dirty="0">
                <a:latin typeface="Calibri"/>
                <a:cs typeface="Calibri"/>
              </a:rPr>
              <a:t> </a:t>
            </a:r>
            <a:r>
              <a:rPr sz="1600" b="1" dirty="0">
                <a:latin typeface="Calibri"/>
                <a:cs typeface="Calibri"/>
              </a:rPr>
              <a:t>Firms</a:t>
            </a:r>
            <a:r>
              <a:rPr sz="1600" b="1" spc="-30" dirty="0">
                <a:latin typeface="Calibri"/>
                <a:cs typeface="Calibri"/>
              </a:rPr>
              <a:t> </a:t>
            </a:r>
            <a:r>
              <a:rPr sz="1600" b="1" dirty="0">
                <a:latin typeface="Calibri"/>
                <a:cs typeface="Calibri"/>
              </a:rPr>
              <a:t>to</a:t>
            </a:r>
            <a:r>
              <a:rPr sz="1600" b="1" spc="-30" dirty="0">
                <a:latin typeface="Calibri"/>
                <a:cs typeface="Calibri"/>
              </a:rPr>
              <a:t> </a:t>
            </a:r>
            <a:r>
              <a:rPr sz="1600" b="1" dirty="0">
                <a:latin typeface="Calibri"/>
                <a:cs typeface="Calibri"/>
              </a:rPr>
              <a:t>Join</a:t>
            </a:r>
            <a:r>
              <a:rPr sz="1600" b="1" spc="-35" dirty="0">
                <a:latin typeface="Calibri"/>
                <a:cs typeface="Calibri"/>
              </a:rPr>
              <a:t> </a:t>
            </a:r>
            <a:r>
              <a:rPr sz="1600" b="1" dirty="0">
                <a:latin typeface="Calibri"/>
                <a:cs typeface="Calibri"/>
              </a:rPr>
              <a:t>Indian</a:t>
            </a:r>
            <a:r>
              <a:rPr sz="1600" b="1" spc="-20" dirty="0">
                <a:latin typeface="Calibri"/>
                <a:cs typeface="Calibri"/>
              </a:rPr>
              <a:t> </a:t>
            </a:r>
            <a:r>
              <a:rPr sz="1600" b="1" spc="-10" dirty="0">
                <a:latin typeface="Calibri"/>
                <a:cs typeface="Calibri"/>
              </a:rPr>
              <a:t>networks.</a:t>
            </a:r>
            <a:endParaRPr sz="1600" dirty="0">
              <a:latin typeface="Calibri"/>
              <a:cs typeface="Calibri"/>
            </a:endParaRPr>
          </a:p>
        </p:txBody>
      </p:sp>
      <p:grpSp>
        <p:nvGrpSpPr>
          <p:cNvPr id="10" name="object 10"/>
          <p:cNvGrpSpPr/>
          <p:nvPr/>
        </p:nvGrpSpPr>
        <p:grpSpPr>
          <a:xfrm>
            <a:off x="889189" y="1513718"/>
            <a:ext cx="10690225" cy="2072005"/>
            <a:chOff x="643001" y="1142872"/>
            <a:chExt cx="10690225" cy="2072005"/>
          </a:xfrm>
        </p:grpSpPr>
        <p:sp>
          <p:nvSpPr>
            <p:cNvPr id="11" name="object 11"/>
            <p:cNvSpPr/>
            <p:nvPr/>
          </p:nvSpPr>
          <p:spPr>
            <a:xfrm>
              <a:off x="646176" y="1146047"/>
              <a:ext cx="984885" cy="984885"/>
            </a:xfrm>
            <a:custGeom>
              <a:avLst/>
              <a:gdLst/>
              <a:ahLst/>
              <a:cxnLst/>
              <a:rect l="l" t="t" r="r" b="b"/>
              <a:pathLst>
                <a:path w="984885" h="984885">
                  <a:moveTo>
                    <a:pt x="492252" y="0"/>
                  </a:moveTo>
                  <a:lnTo>
                    <a:pt x="444843" y="2252"/>
                  </a:lnTo>
                  <a:lnTo>
                    <a:pt x="398711" y="8874"/>
                  </a:lnTo>
                  <a:lnTo>
                    <a:pt x="354059" y="19658"/>
                  </a:lnTo>
                  <a:lnTo>
                    <a:pt x="311095" y="34398"/>
                  </a:lnTo>
                  <a:lnTo>
                    <a:pt x="270026" y="52888"/>
                  </a:lnTo>
                  <a:lnTo>
                    <a:pt x="231056" y="74922"/>
                  </a:lnTo>
                  <a:lnTo>
                    <a:pt x="194393" y="100295"/>
                  </a:lnTo>
                  <a:lnTo>
                    <a:pt x="160243" y="128798"/>
                  </a:lnTo>
                  <a:lnTo>
                    <a:pt x="128812" y="160228"/>
                  </a:lnTo>
                  <a:lnTo>
                    <a:pt x="100306" y="194377"/>
                  </a:lnTo>
                  <a:lnTo>
                    <a:pt x="74932" y="231039"/>
                  </a:lnTo>
                  <a:lnTo>
                    <a:pt x="52895" y="270009"/>
                  </a:lnTo>
                  <a:lnTo>
                    <a:pt x="34403" y="311080"/>
                  </a:lnTo>
                  <a:lnTo>
                    <a:pt x="19661" y="354046"/>
                  </a:lnTo>
                  <a:lnTo>
                    <a:pt x="8875" y="398700"/>
                  </a:lnTo>
                  <a:lnTo>
                    <a:pt x="2253" y="444838"/>
                  </a:lnTo>
                  <a:lnTo>
                    <a:pt x="0" y="492251"/>
                  </a:lnTo>
                  <a:lnTo>
                    <a:pt x="2253" y="539665"/>
                  </a:lnTo>
                  <a:lnTo>
                    <a:pt x="8875" y="585803"/>
                  </a:lnTo>
                  <a:lnTo>
                    <a:pt x="19661" y="630457"/>
                  </a:lnTo>
                  <a:lnTo>
                    <a:pt x="34403" y="673423"/>
                  </a:lnTo>
                  <a:lnTo>
                    <a:pt x="52895" y="714494"/>
                  </a:lnTo>
                  <a:lnTo>
                    <a:pt x="74932" y="753464"/>
                  </a:lnTo>
                  <a:lnTo>
                    <a:pt x="100306" y="790126"/>
                  </a:lnTo>
                  <a:lnTo>
                    <a:pt x="128812" y="824275"/>
                  </a:lnTo>
                  <a:lnTo>
                    <a:pt x="160243" y="855705"/>
                  </a:lnTo>
                  <a:lnTo>
                    <a:pt x="194393" y="884208"/>
                  </a:lnTo>
                  <a:lnTo>
                    <a:pt x="231056" y="909581"/>
                  </a:lnTo>
                  <a:lnTo>
                    <a:pt x="270026" y="931615"/>
                  </a:lnTo>
                  <a:lnTo>
                    <a:pt x="311095" y="950105"/>
                  </a:lnTo>
                  <a:lnTo>
                    <a:pt x="354059" y="964845"/>
                  </a:lnTo>
                  <a:lnTo>
                    <a:pt x="398711" y="975629"/>
                  </a:lnTo>
                  <a:lnTo>
                    <a:pt x="444843" y="982251"/>
                  </a:lnTo>
                  <a:lnTo>
                    <a:pt x="492252" y="984503"/>
                  </a:lnTo>
                  <a:lnTo>
                    <a:pt x="539665" y="982251"/>
                  </a:lnTo>
                  <a:lnTo>
                    <a:pt x="585803" y="975629"/>
                  </a:lnTo>
                  <a:lnTo>
                    <a:pt x="630457" y="964845"/>
                  </a:lnTo>
                  <a:lnTo>
                    <a:pt x="673423" y="950105"/>
                  </a:lnTo>
                  <a:lnTo>
                    <a:pt x="714494" y="931615"/>
                  </a:lnTo>
                  <a:lnTo>
                    <a:pt x="753464" y="909581"/>
                  </a:lnTo>
                  <a:lnTo>
                    <a:pt x="790126" y="884208"/>
                  </a:lnTo>
                  <a:lnTo>
                    <a:pt x="824275" y="855705"/>
                  </a:lnTo>
                  <a:lnTo>
                    <a:pt x="855705" y="824275"/>
                  </a:lnTo>
                  <a:lnTo>
                    <a:pt x="884208" y="790126"/>
                  </a:lnTo>
                  <a:lnTo>
                    <a:pt x="909581" y="753464"/>
                  </a:lnTo>
                  <a:lnTo>
                    <a:pt x="931615" y="714494"/>
                  </a:lnTo>
                  <a:lnTo>
                    <a:pt x="950105" y="673423"/>
                  </a:lnTo>
                  <a:lnTo>
                    <a:pt x="964845" y="630457"/>
                  </a:lnTo>
                  <a:lnTo>
                    <a:pt x="975629" y="585803"/>
                  </a:lnTo>
                  <a:lnTo>
                    <a:pt x="982251" y="539665"/>
                  </a:lnTo>
                  <a:lnTo>
                    <a:pt x="984504" y="492251"/>
                  </a:lnTo>
                  <a:lnTo>
                    <a:pt x="982251" y="444838"/>
                  </a:lnTo>
                  <a:lnTo>
                    <a:pt x="975629" y="398700"/>
                  </a:lnTo>
                  <a:lnTo>
                    <a:pt x="964845" y="354046"/>
                  </a:lnTo>
                  <a:lnTo>
                    <a:pt x="950105" y="311080"/>
                  </a:lnTo>
                  <a:lnTo>
                    <a:pt x="931615" y="270009"/>
                  </a:lnTo>
                  <a:lnTo>
                    <a:pt x="909581" y="231039"/>
                  </a:lnTo>
                  <a:lnTo>
                    <a:pt x="884208" y="194377"/>
                  </a:lnTo>
                  <a:lnTo>
                    <a:pt x="855705" y="160228"/>
                  </a:lnTo>
                  <a:lnTo>
                    <a:pt x="824275" y="128798"/>
                  </a:lnTo>
                  <a:lnTo>
                    <a:pt x="790126" y="100295"/>
                  </a:lnTo>
                  <a:lnTo>
                    <a:pt x="753464" y="74922"/>
                  </a:lnTo>
                  <a:lnTo>
                    <a:pt x="714494" y="52888"/>
                  </a:lnTo>
                  <a:lnTo>
                    <a:pt x="673423" y="34398"/>
                  </a:lnTo>
                  <a:lnTo>
                    <a:pt x="630457" y="19658"/>
                  </a:lnTo>
                  <a:lnTo>
                    <a:pt x="585803" y="8874"/>
                  </a:lnTo>
                  <a:lnTo>
                    <a:pt x="539665" y="2252"/>
                  </a:lnTo>
                  <a:lnTo>
                    <a:pt x="492252" y="0"/>
                  </a:lnTo>
                  <a:close/>
                </a:path>
              </a:pathLst>
            </a:custGeom>
            <a:solidFill>
              <a:srgbClr val="FFFFFF"/>
            </a:solidFill>
          </p:spPr>
          <p:txBody>
            <a:bodyPr wrap="square" lIns="0" tIns="0" rIns="0" bIns="0" rtlCol="0"/>
            <a:lstStyle/>
            <a:p>
              <a:endParaRPr dirty="0"/>
            </a:p>
          </p:txBody>
        </p:sp>
        <p:sp>
          <p:nvSpPr>
            <p:cNvPr id="12" name="object 12"/>
            <p:cNvSpPr/>
            <p:nvPr/>
          </p:nvSpPr>
          <p:spPr>
            <a:xfrm>
              <a:off x="646176" y="1146047"/>
              <a:ext cx="984885" cy="984885"/>
            </a:xfrm>
            <a:custGeom>
              <a:avLst/>
              <a:gdLst/>
              <a:ahLst/>
              <a:cxnLst/>
              <a:rect l="l" t="t" r="r" b="b"/>
              <a:pathLst>
                <a:path w="984885" h="984885">
                  <a:moveTo>
                    <a:pt x="0" y="492251"/>
                  </a:moveTo>
                  <a:lnTo>
                    <a:pt x="2253" y="444838"/>
                  </a:lnTo>
                  <a:lnTo>
                    <a:pt x="8875" y="398700"/>
                  </a:lnTo>
                  <a:lnTo>
                    <a:pt x="19661" y="354046"/>
                  </a:lnTo>
                  <a:lnTo>
                    <a:pt x="34403" y="311080"/>
                  </a:lnTo>
                  <a:lnTo>
                    <a:pt x="52895" y="270009"/>
                  </a:lnTo>
                  <a:lnTo>
                    <a:pt x="74932" y="231039"/>
                  </a:lnTo>
                  <a:lnTo>
                    <a:pt x="100306" y="194377"/>
                  </a:lnTo>
                  <a:lnTo>
                    <a:pt x="128812" y="160228"/>
                  </a:lnTo>
                  <a:lnTo>
                    <a:pt x="160243" y="128798"/>
                  </a:lnTo>
                  <a:lnTo>
                    <a:pt x="194393" y="100295"/>
                  </a:lnTo>
                  <a:lnTo>
                    <a:pt x="231056" y="74922"/>
                  </a:lnTo>
                  <a:lnTo>
                    <a:pt x="270026" y="52888"/>
                  </a:lnTo>
                  <a:lnTo>
                    <a:pt x="311095" y="34398"/>
                  </a:lnTo>
                  <a:lnTo>
                    <a:pt x="354059" y="19658"/>
                  </a:lnTo>
                  <a:lnTo>
                    <a:pt x="398711" y="8874"/>
                  </a:lnTo>
                  <a:lnTo>
                    <a:pt x="444843" y="2252"/>
                  </a:lnTo>
                  <a:lnTo>
                    <a:pt x="492252" y="0"/>
                  </a:lnTo>
                  <a:lnTo>
                    <a:pt x="539665" y="2252"/>
                  </a:lnTo>
                  <a:lnTo>
                    <a:pt x="585803" y="8874"/>
                  </a:lnTo>
                  <a:lnTo>
                    <a:pt x="630457" y="19658"/>
                  </a:lnTo>
                  <a:lnTo>
                    <a:pt x="673423" y="34398"/>
                  </a:lnTo>
                  <a:lnTo>
                    <a:pt x="714494" y="52888"/>
                  </a:lnTo>
                  <a:lnTo>
                    <a:pt x="753464" y="74922"/>
                  </a:lnTo>
                  <a:lnTo>
                    <a:pt x="790126" y="100295"/>
                  </a:lnTo>
                  <a:lnTo>
                    <a:pt x="824275" y="128798"/>
                  </a:lnTo>
                  <a:lnTo>
                    <a:pt x="855705" y="160228"/>
                  </a:lnTo>
                  <a:lnTo>
                    <a:pt x="884208" y="194377"/>
                  </a:lnTo>
                  <a:lnTo>
                    <a:pt x="909581" y="231039"/>
                  </a:lnTo>
                  <a:lnTo>
                    <a:pt x="931615" y="270009"/>
                  </a:lnTo>
                  <a:lnTo>
                    <a:pt x="950105" y="311080"/>
                  </a:lnTo>
                  <a:lnTo>
                    <a:pt x="964845" y="354046"/>
                  </a:lnTo>
                  <a:lnTo>
                    <a:pt x="975629" y="398700"/>
                  </a:lnTo>
                  <a:lnTo>
                    <a:pt x="982251" y="444838"/>
                  </a:lnTo>
                  <a:lnTo>
                    <a:pt x="984504" y="492251"/>
                  </a:lnTo>
                  <a:lnTo>
                    <a:pt x="982251" y="539665"/>
                  </a:lnTo>
                  <a:lnTo>
                    <a:pt x="975629" y="585803"/>
                  </a:lnTo>
                  <a:lnTo>
                    <a:pt x="964845" y="630457"/>
                  </a:lnTo>
                  <a:lnTo>
                    <a:pt x="950105" y="673423"/>
                  </a:lnTo>
                  <a:lnTo>
                    <a:pt x="931615" y="714494"/>
                  </a:lnTo>
                  <a:lnTo>
                    <a:pt x="909581" y="753464"/>
                  </a:lnTo>
                  <a:lnTo>
                    <a:pt x="884208" y="790126"/>
                  </a:lnTo>
                  <a:lnTo>
                    <a:pt x="855705" y="824275"/>
                  </a:lnTo>
                  <a:lnTo>
                    <a:pt x="824275" y="855705"/>
                  </a:lnTo>
                  <a:lnTo>
                    <a:pt x="790126" y="884208"/>
                  </a:lnTo>
                  <a:lnTo>
                    <a:pt x="753464" y="909581"/>
                  </a:lnTo>
                  <a:lnTo>
                    <a:pt x="714494" y="931615"/>
                  </a:lnTo>
                  <a:lnTo>
                    <a:pt x="673423" y="950105"/>
                  </a:lnTo>
                  <a:lnTo>
                    <a:pt x="630457" y="964845"/>
                  </a:lnTo>
                  <a:lnTo>
                    <a:pt x="585803" y="975629"/>
                  </a:lnTo>
                  <a:lnTo>
                    <a:pt x="539665" y="982251"/>
                  </a:lnTo>
                  <a:lnTo>
                    <a:pt x="492252" y="984503"/>
                  </a:lnTo>
                  <a:lnTo>
                    <a:pt x="444843" y="982251"/>
                  </a:lnTo>
                  <a:lnTo>
                    <a:pt x="398711" y="975629"/>
                  </a:lnTo>
                  <a:lnTo>
                    <a:pt x="354059" y="964845"/>
                  </a:lnTo>
                  <a:lnTo>
                    <a:pt x="311095" y="950105"/>
                  </a:lnTo>
                  <a:lnTo>
                    <a:pt x="270026" y="931615"/>
                  </a:lnTo>
                  <a:lnTo>
                    <a:pt x="231056" y="909581"/>
                  </a:lnTo>
                  <a:lnTo>
                    <a:pt x="194393" y="884208"/>
                  </a:lnTo>
                  <a:lnTo>
                    <a:pt x="160243" y="855705"/>
                  </a:lnTo>
                  <a:lnTo>
                    <a:pt x="128812" y="824275"/>
                  </a:lnTo>
                  <a:lnTo>
                    <a:pt x="100306" y="790126"/>
                  </a:lnTo>
                  <a:lnTo>
                    <a:pt x="74932" y="753464"/>
                  </a:lnTo>
                  <a:lnTo>
                    <a:pt x="52895" y="714494"/>
                  </a:lnTo>
                  <a:lnTo>
                    <a:pt x="34403" y="673423"/>
                  </a:lnTo>
                  <a:lnTo>
                    <a:pt x="19661" y="630457"/>
                  </a:lnTo>
                  <a:lnTo>
                    <a:pt x="8875" y="585803"/>
                  </a:lnTo>
                  <a:lnTo>
                    <a:pt x="2253" y="539665"/>
                  </a:lnTo>
                  <a:lnTo>
                    <a:pt x="0" y="492251"/>
                  </a:lnTo>
                  <a:close/>
                </a:path>
              </a:pathLst>
            </a:custGeom>
            <a:ln w="6350">
              <a:solidFill>
                <a:srgbClr val="0E6EC5"/>
              </a:solidFill>
            </a:ln>
          </p:spPr>
          <p:txBody>
            <a:bodyPr wrap="square" lIns="0" tIns="0" rIns="0" bIns="0" rtlCol="0"/>
            <a:lstStyle/>
            <a:p>
              <a:endParaRPr dirty="0"/>
            </a:p>
          </p:txBody>
        </p:sp>
        <p:pic>
          <p:nvPicPr>
            <p:cNvPr id="13" name="object 13"/>
            <p:cNvPicPr/>
            <p:nvPr/>
          </p:nvPicPr>
          <p:blipFill>
            <a:blip r:embed="rId3" cstate="print"/>
            <a:stretch>
              <a:fillRect/>
            </a:stretch>
          </p:blipFill>
          <p:spPr>
            <a:xfrm>
              <a:off x="1586484" y="2421623"/>
              <a:ext cx="9746742" cy="793254"/>
            </a:xfrm>
            <a:prstGeom prst="rect">
              <a:avLst/>
            </a:prstGeom>
          </p:spPr>
        </p:pic>
      </p:grpSp>
      <p:sp>
        <p:nvSpPr>
          <p:cNvPr id="14" name="object 14"/>
          <p:cNvSpPr txBox="1"/>
          <p:nvPr/>
        </p:nvSpPr>
        <p:spPr>
          <a:xfrm>
            <a:off x="2162450" y="2881017"/>
            <a:ext cx="8749665" cy="715645"/>
          </a:xfrm>
          <a:prstGeom prst="rect">
            <a:avLst/>
          </a:prstGeom>
        </p:spPr>
        <p:txBody>
          <a:bodyPr vert="horz" wrap="square" lIns="0" tIns="12065" rIns="0" bIns="0" rtlCol="0">
            <a:spAutoFit/>
          </a:bodyPr>
          <a:lstStyle/>
          <a:p>
            <a:pPr marL="12700">
              <a:lnSpc>
                <a:spcPts val="1835"/>
              </a:lnSpc>
              <a:spcBef>
                <a:spcPts val="95"/>
              </a:spcBef>
            </a:pPr>
            <a:r>
              <a:rPr sz="1600" b="1" spc="-10" dirty="0">
                <a:latin typeface="Calibri"/>
                <a:cs typeface="Calibri"/>
              </a:rPr>
              <a:t>“Independence”</a:t>
            </a:r>
            <a:r>
              <a:rPr sz="1600" b="1" spc="5" dirty="0">
                <a:latin typeface="Calibri"/>
                <a:cs typeface="Calibri"/>
              </a:rPr>
              <a:t> </a:t>
            </a:r>
            <a:r>
              <a:rPr sz="1600" b="1" dirty="0">
                <a:latin typeface="Calibri"/>
                <a:cs typeface="Calibri"/>
              </a:rPr>
              <a:t>issues</a:t>
            </a:r>
            <a:r>
              <a:rPr sz="1600" b="1" spc="-30" dirty="0">
                <a:latin typeface="Calibri"/>
                <a:cs typeface="Calibri"/>
              </a:rPr>
              <a:t> </a:t>
            </a:r>
            <a:r>
              <a:rPr sz="1600" b="1" dirty="0">
                <a:latin typeface="Calibri"/>
                <a:cs typeface="Calibri"/>
              </a:rPr>
              <a:t>to</a:t>
            </a:r>
            <a:r>
              <a:rPr sz="1600" b="1" spc="-30" dirty="0">
                <a:latin typeface="Calibri"/>
                <a:cs typeface="Calibri"/>
              </a:rPr>
              <a:t> </a:t>
            </a:r>
            <a:r>
              <a:rPr sz="1600" b="1" dirty="0">
                <a:latin typeface="Calibri"/>
                <a:cs typeface="Calibri"/>
              </a:rPr>
              <a:t>be</a:t>
            </a:r>
            <a:r>
              <a:rPr sz="1600" b="1" spc="-30" dirty="0">
                <a:latin typeface="Calibri"/>
                <a:cs typeface="Calibri"/>
              </a:rPr>
              <a:t> </a:t>
            </a:r>
            <a:r>
              <a:rPr sz="1600" b="1" dirty="0">
                <a:latin typeface="Calibri"/>
                <a:cs typeface="Calibri"/>
              </a:rPr>
              <a:t>kept</a:t>
            </a:r>
            <a:r>
              <a:rPr sz="1600" b="1" spc="-20" dirty="0">
                <a:latin typeface="Calibri"/>
                <a:cs typeface="Calibri"/>
              </a:rPr>
              <a:t> </a:t>
            </a:r>
            <a:r>
              <a:rPr sz="1600" b="1" dirty="0">
                <a:latin typeface="Calibri"/>
                <a:cs typeface="Calibri"/>
              </a:rPr>
              <a:t>in</a:t>
            </a:r>
            <a:r>
              <a:rPr sz="1600" b="1" spc="-40" dirty="0">
                <a:latin typeface="Calibri"/>
                <a:cs typeface="Calibri"/>
              </a:rPr>
              <a:t> </a:t>
            </a:r>
            <a:r>
              <a:rPr sz="1600" b="1" dirty="0">
                <a:latin typeface="Calibri"/>
                <a:cs typeface="Calibri"/>
              </a:rPr>
              <a:t>mind.</a:t>
            </a:r>
            <a:r>
              <a:rPr sz="1600" b="1" spc="-25" dirty="0">
                <a:latin typeface="Calibri"/>
                <a:cs typeface="Calibri"/>
              </a:rPr>
              <a:t> </a:t>
            </a:r>
            <a:r>
              <a:rPr sz="1600" b="1" dirty="0">
                <a:latin typeface="Calibri"/>
                <a:cs typeface="Calibri"/>
              </a:rPr>
              <a:t>If</a:t>
            </a:r>
            <a:r>
              <a:rPr sz="1600" b="1" spc="-25" dirty="0">
                <a:latin typeface="Calibri"/>
                <a:cs typeface="Calibri"/>
              </a:rPr>
              <a:t> </a:t>
            </a:r>
            <a:r>
              <a:rPr sz="1600" b="1" dirty="0">
                <a:latin typeface="Calibri"/>
                <a:cs typeface="Calibri"/>
              </a:rPr>
              <a:t>one</a:t>
            </a:r>
            <a:r>
              <a:rPr sz="1600" b="1" spc="-40" dirty="0">
                <a:latin typeface="Calibri"/>
                <a:cs typeface="Calibri"/>
              </a:rPr>
              <a:t> </a:t>
            </a:r>
            <a:r>
              <a:rPr sz="1600" b="1" dirty="0">
                <a:latin typeface="Calibri"/>
                <a:cs typeface="Calibri"/>
              </a:rPr>
              <a:t>Firm</a:t>
            </a:r>
            <a:r>
              <a:rPr sz="1600" b="1" spc="-30" dirty="0">
                <a:latin typeface="Calibri"/>
                <a:cs typeface="Calibri"/>
              </a:rPr>
              <a:t> </a:t>
            </a:r>
            <a:r>
              <a:rPr sz="1600" b="1" dirty="0">
                <a:latin typeface="Calibri"/>
                <a:cs typeface="Calibri"/>
              </a:rPr>
              <a:t>of</a:t>
            </a:r>
            <a:r>
              <a:rPr sz="1600" b="1" spc="-35" dirty="0">
                <a:latin typeface="Calibri"/>
                <a:cs typeface="Calibri"/>
              </a:rPr>
              <a:t> </a:t>
            </a:r>
            <a:r>
              <a:rPr sz="1600" b="1" dirty="0">
                <a:latin typeface="Calibri"/>
                <a:cs typeface="Calibri"/>
              </a:rPr>
              <a:t>a</a:t>
            </a:r>
            <a:r>
              <a:rPr sz="1600" b="1" spc="-40" dirty="0">
                <a:latin typeface="Calibri"/>
                <a:cs typeface="Calibri"/>
              </a:rPr>
              <a:t> </a:t>
            </a:r>
            <a:r>
              <a:rPr sz="1600" b="1" dirty="0">
                <a:latin typeface="Calibri"/>
                <a:cs typeface="Calibri"/>
              </a:rPr>
              <a:t>Network</a:t>
            </a:r>
            <a:r>
              <a:rPr sz="1600" b="1" spc="-30" dirty="0">
                <a:latin typeface="Calibri"/>
                <a:cs typeface="Calibri"/>
              </a:rPr>
              <a:t> </a:t>
            </a:r>
            <a:r>
              <a:rPr sz="1600" b="1" dirty="0">
                <a:latin typeface="Calibri"/>
                <a:cs typeface="Calibri"/>
              </a:rPr>
              <a:t>is</a:t>
            </a:r>
            <a:r>
              <a:rPr sz="1600" b="1" spc="-35" dirty="0">
                <a:latin typeface="Calibri"/>
                <a:cs typeface="Calibri"/>
              </a:rPr>
              <a:t> </a:t>
            </a:r>
            <a:r>
              <a:rPr sz="1600" b="1" dirty="0">
                <a:latin typeface="Calibri"/>
                <a:cs typeface="Calibri"/>
              </a:rPr>
              <a:t>Central</a:t>
            </a:r>
            <a:r>
              <a:rPr sz="1600" b="1" spc="-15" dirty="0">
                <a:latin typeface="Calibri"/>
                <a:cs typeface="Calibri"/>
              </a:rPr>
              <a:t> </a:t>
            </a:r>
            <a:r>
              <a:rPr sz="1600" b="1" spc="-10" dirty="0">
                <a:latin typeface="Calibri"/>
                <a:cs typeface="Calibri"/>
              </a:rPr>
              <a:t>Statutory</a:t>
            </a:r>
            <a:r>
              <a:rPr sz="1600" b="1" spc="-35" dirty="0">
                <a:latin typeface="Calibri"/>
                <a:cs typeface="Calibri"/>
              </a:rPr>
              <a:t> </a:t>
            </a:r>
            <a:r>
              <a:rPr sz="1600" b="1" dirty="0">
                <a:latin typeface="Calibri"/>
                <a:cs typeface="Calibri"/>
              </a:rPr>
              <a:t>Auditor</a:t>
            </a:r>
            <a:r>
              <a:rPr sz="1600" b="1" spc="-40" dirty="0">
                <a:latin typeface="Calibri"/>
                <a:cs typeface="Calibri"/>
              </a:rPr>
              <a:t> </a:t>
            </a:r>
            <a:r>
              <a:rPr sz="1600" b="1" dirty="0">
                <a:latin typeface="Calibri"/>
                <a:cs typeface="Calibri"/>
              </a:rPr>
              <a:t>of</a:t>
            </a:r>
            <a:r>
              <a:rPr sz="1600" b="1" spc="-35" dirty="0">
                <a:latin typeface="Calibri"/>
                <a:cs typeface="Calibri"/>
              </a:rPr>
              <a:t> </a:t>
            </a:r>
            <a:r>
              <a:rPr sz="1600" b="1" spc="-25" dirty="0">
                <a:latin typeface="Calibri"/>
                <a:cs typeface="Calibri"/>
              </a:rPr>
              <a:t>an</a:t>
            </a:r>
            <a:endParaRPr sz="1600" dirty="0">
              <a:latin typeface="Calibri"/>
              <a:cs typeface="Calibri"/>
            </a:endParaRPr>
          </a:p>
          <a:p>
            <a:pPr marL="12700" marR="5080">
              <a:lnSpc>
                <a:spcPts val="1760"/>
              </a:lnSpc>
              <a:spcBef>
                <a:spcPts val="110"/>
              </a:spcBef>
            </a:pPr>
            <a:r>
              <a:rPr sz="1600" b="1" spc="-10" dirty="0">
                <a:latin typeface="Calibri"/>
                <a:cs typeface="Calibri"/>
              </a:rPr>
              <a:t>entity,</a:t>
            </a:r>
            <a:r>
              <a:rPr sz="1600" b="1" spc="-50" dirty="0">
                <a:latin typeface="Calibri"/>
                <a:cs typeface="Calibri"/>
              </a:rPr>
              <a:t> </a:t>
            </a:r>
            <a:r>
              <a:rPr sz="1600" b="1" dirty="0">
                <a:latin typeface="Calibri"/>
                <a:cs typeface="Calibri"/>
              </a:rPr>
              <a:t>another</a:t>
            </a:r>
            <a:r>
              <a:rPr sz="1600" b="1" spc="-40" dirty="0">
                <a:latin typeface="Calibri"/>
                <a:cs typeface="Calibri"/>
              </a:rPr>
              <a:t> </a:t>
            </a:r>
            <a:r>
              <a:rPr sz="1600" b="1" dirty="0">
                <a:latin typeface="Calibri"/>
                <a:cs typeface="Calibri"/>
              </a:rPr>
              <a:t>Firm</a:t>
            </a:r>
            <a:r>
              <a:rPr sz="1600" b="1" spc="-45" dirty="0">
                <a:latin typeface="Calibri"/>
                <a:cs typeface="Calibri"/>
              </a:rPr>
              <a:t> </a:t>
            </a:r>
            <a:r>
              <a:rPr sz="1600" b="1" dirty="0">
                <a:latin typeface="Calibri"/>
                <a:cs typeface="Calibri"/>
              </a:rPr>
              <a:t>of</a:t>
            </a:r>
            <a:r>
              <a:rPr sz="1600" b="1" spc="-60" dirty="0">
                <a:latin typeface="Calibri"/>
                <a:cs typeface="Calibri"/>
              </a:rPr>
              <a:t> </a:t>
            </a:r>
            <a:r>
              <a:rPr sz="1600" b="1" dirty="0">
                <a:latin typeface="Calibri"/>
                <a:cs typeface="Calibri"/>
              </a:rPr>
              <a:t>the</a:t>
            </a:r>
            <a:r>
              <a:rPr sz="1600" b="1" spc="-45" dirty="0">
                <a:latin typeface="Calibri"/>
                <a:cs typeface="Calibri"/>
              </a:rPr>
              <a:t> </a:t>
            </a:r>
            <a:r>
              <a:rPr sz="1600" b="1" dirty="0">
                <a:latin typeface="Calibri"/>
                <a:cs typeface="Calibri"/>
              </a:rPr>
              <a:t>same</a:t>
            </a:r>
            <a:r>
              <a:rPr sz="1600" b="1" spc="-55" dirty="0">
                <a:latin typeface="Calibri"/>
                <a:cs typeface="Calibri"/>
              </a:rPr>
              <a:t> </a:t>
            </a:r>
            <a:r>
              <a:rPr sz="1600" b="1" dirty="0">
                <a:latin typeface="Calibri"/>
                <a:cs typeface="Calibri"/>
              </a:rPr>
              <a:t>network</a:t>
            </a:r>
            <a:r>
              <a:rPr sz="1600" b="1" spc="-40" dirty="0">
                <a:latin typeface="Calibri"/>
                <a:cs typeface="Calibri"/>
              </a:rPr>
              <a:t> </a:t>
            </a:r>
            <a:r>
              <a:rPr sz="1600" b="1" dirty="0">
                <a:latin typeface="Calibri"/>
                <a:cs typeface="Calibri"/>
              </a:rPr>
              <a:t>can’t</a:t>
            </a:r>
            <a:r>
              <a:rPr sz="1600" b="1" spc="-50" dirty="0">
                <a:latin typeface="Calibri"/>
                <a:cs typeface="Calibri"/>
              </a:rPr>
              <a:t> </a:t>
            </a:r>
            <a:r>
              <a:rPr sz="1600" b="1" dirty="0">
                <a:latin typeface="Calibri"/>
                <a:cs typeface="Calibri"/>
              </a:rPr>
              <a:t>perform</a:t>
            </a:r>
            <a:r>
              <a:rPr sz="1600" b="1" spc="-35" dirty="0">
                <a:latin typeface="Calibri"/>
                <a:cs typeface="Calibri"/>
              </a:rPr>
              <a:t> </a:t>
            </a:r>
            <a:r>
              <a:rPr sz="1600" b="1" dirty="0">
                <a:latin typeface="Calibri"/>
                <a:cs typeface="Calibri"/>
              </a:rPr>
              <a:t>Internal/</a:t>
            </a:r>
            <a:r>
              <a:rPr sz="1600" b="1" spc="-40" dirty="0">
                <a:latin typeface="Calibri"/>
                <a:cs typeface="Calibri"/>
              </a:rPr>
              <a:t> </a:t>
            </a:r>
            <a:r>
              <a:rPr sz="1600" b="1" spc="-10" dirty="0">
                <a:latin typeface="Calibri"/>
                <a:cs typeface="Calibri"/>
              </a:rPr>
              <a:t>Concurrent/</a:t>
            </a:r>
            <a:r>
              <a:rPr sz="1600" b="1" spc="-30" dirty="0">
                <a:latin typeface="Calibri"/>
                <a:cs typeface="Calibri"/>
              </a:rPr>
              <a:t> </a:t>
            </a:r>
            <a:r>
              <a:rPr sz="1600" b="1" dirty="0">
                <a:latin typeface="Calibri"/>
                <a:cs typeface="Calibri"/>
              </a:rPr>
              <a:t>Branch</a:t>
            </a:r>
            <a:r>
              <a:rPr sz="1600" b="1" spc="-50" dirty="0">
                <a:latin typeface="Calibri"/>
                <a:cs typeface="Calibri"/>
              </a:rPr>
              <a:t> </a:t>
            </a:r>
            <a:r>
              <a:rPr sz="1600" b="1" dirty="0">
                <a:latin typeface="Calibri"/>
                <a:cs typeface="Calibri"/>
              </a:rPr>
              <a:t>Audit</a:t>
            </a:r>
            <a:r>
              <a:rPr sz="1600" b="1" spc="-45" dirty="0">
                <a:latin typeface="Calibri"/>
                <a:cs typeface="Calibri"/>
              </a:rPr>
              <a:t> </a:t>
            </a:r>
            <a:r>
              <a:rPr sz="1600" b="1" dirty="0">
                <a:latin typeface="Calibri"/>
                <a:cs typeface="Calibri"/>
              </a:rPr>
              <a:t>of</a:t>
            </a:r>
            <a:r>
              <a:rPr sz="1600" b="1" spc="-55" dirty="0">
                <a:latin typeface="Calibri"/>
                <a:cs typeface="Calibri"/>
              </a:rPr>
              <a:t> </a:t>
            </a:r>
            <a:r>
              <a:rPr sz="1600" b="1" dirty="0">
                <a:latin typeface="Calibri"/>
                <a:cs typeface="Calibri"/>
              </a:rPr>
              <a:t>the</a:t>
            </a:r>
            <a:r>
              <a:rPr sz="1600" b="1" spc="-45" dirty="0">
                <a:latin typeface="Calibri"/>
                <a:cs typeface="Calibri"/>
              </a:rPr>
              <a:t> </a:t>
            </a:r>
            <a:r>
              <a:rPr sz="1600" b="1" spc="-20" dirty="0">
                <a:latin typeface="Calibri"/>
                <a:cs typeface="Calibri"/>
              </a:rPr>
              <a:t>same </a:t>
            </a:r>
            <a:r>
              <a:rPr sz="1600" b="1" spc="-10" dirty="0">
                <a:latin typeface="Calibri"/>
                <a:cs typeface="Calibri"/>
              </a:rPr>
              <a:t>entity.</a:t>
            </a:r>
            <a:endParaRPr sz="1600" dirty="0">
              <a:latin typeface="Calibri"/>
              <a:cs typeface="Calibri"/>
            </a:endParaRPr>
          </a:p>
        </p:txBody>
      </p:sp>
      <p:grpSp>
        <p:nvGrpSpPr>
          <p:cNvPr id="15" name="object 15"/>
          <p:cNvGrpSpPr/>
          <p:nvPr/>
        </p:nvGrpSpPr>
        <p:grpSpPr>
          <a:xfrm>
            <a:off x="1089553" y="2639251"/>
            <a:ext cx="10238105" cy="2072005"/>
            <a:chOff x="1095628" y="2323973"/>
            <a:chExt cx="10238105" cy="2072005"/>
          </a:xfrm>
        </p:grpSpPr>
        <p:sp>
          <p:nvSpPr>
            <p:cNvPr id="16" name="object 16"/>
            <p:cNvSpPr/>
            <p:nvPr/>
          </p:nvSpPr>
          <p:spPr>
            <a:xfrm>
              <a:off x="1098803" y="2327148"/>
              <a:ext cx="984885" cy="984885"/>
            </a:xfrm>
            <a:custGeom>
              <a:avLst/>
              <a:gdLst/>
              <a:ahLst/>
              <a:cxnLst/>
              <a:rect l="l" t="t" r="r" b="b"/>
              <a:pathLst>
                <a:path w="984885" h="984885">
                  <a:moveTo>
                    <a:pt x="492252" y="0"/>
                  </a:moveTo>
                  <a:lnTo>
                    <a:pt x="444838" y="2252"/>
                  </a:lnTo>
                  <a:lnTo>
                    <a:pt x="398700" y="8874"/>
                  </a:lnTo>
                  <a:lnTo>
                    <a:pt x="354046" y="19658"/>
                  </a:lnTo>
                  <a:lnTo>
                    <a:pt x="311080" y="34398"/>
                  </a:lnTo>
                  <a:lnTo>
                    <a:pt x="270009" y="52888"/>
                  </a:lnTo>
                  <a:lnTo>
                    <a:pt x="231039" y="74922"/>
                  </a:lnTo>
                  <a:lnTo>
                    <a:pt x="194377" y="100295"/>
                  </a:lnTo>
                  <a:lnTo>
                    <a:pt x="160228" y="128798"/>
                  </a:lnTo>
                  <a:lnTo>
                    <a:pt x="128798" y="160228"/>
                  </a:lnTo>
                  <a:lnTo>
                    <a:pt x="100295" y="194377"/>
                  </a:lnTo>
                  <a:lnTo>
                    <a:pt x="74922" y="231039"/>
                  </a:lnTo>
                  <a:lnTo>
                    <a:pt x="52888" y="270009"/>
                  </a:lnTo>
                  <a:lnTo>
                    <a:pt x="34398" y="311080"/>
                  </a:lnTo>
                  <a:lnTo>
                    <a:pt x="19658" y="354046"/>
                  </a:lnTo>
                  <a:lnTo>
                    <a:pt x="8874" y="398700"/>
                  </a:lnTo>
                  <a:lnTo>
                    <a:pt x="2252" y="444838"/>
                  </a:lnTo>
                  <a:lnTo>
                    <a:pt x="0" y="492251"/>
                  </a:lnTo>
                  <a:lnTo>
                    <a:pt x="2252" y="539665"/>
                  </a:lnTo>
                  <a:lnTo>
                    <a:pt x="8874" y="585803"/>
                  </a:lnTo>
                  <a:lnTo>
                    <a:pt x="19658" y="630457"/>
                  </a:lnTo>
                  <a:lnTo>
                    <a:pt x="34398" y="673423"/>
                  </a:lnTo>
                  <a:lnTo>
                    <a:pt x="52888" y="714494"/>
                  </a:lnTo>
                  <a:lnTo>
                    <a:pt x="74922" y="753464"/>
                  </a:lnTo>
                  <a:lnTo>
                    <a:pt x="100295" y="790126"/>
                  </a:lnTo>
                  <a:lnTo>
                    <a:pt x="128798" y="824275"/>
                  </a:lnTo>
                  <a:lnTo>
                    <a:pt x="160228" y="855705"/>
                  </a:lnTo>
                  <a:lnTo>
                    <a:pt x="194377" y="884208"/>
                  </a:lnTo>
                  <a:lnTo>
                    <a:pt x="231039" y="909581"/>
                  </a:lnTo>
                  <a:lnTo>
                    <a:pt x="270009" y="931615"/>
                  </a:lnTo>
                  <a:lnTo>
                    <a:pt x="311080" y="950105"/>
                  </a:lnTo>
                  <a:lnTo>
                    <a:pt x="354046" y="964845"/>
                  </a:lnTo>
                  <a:lnTo>
                    <a:pt x="398700" y="975629"/>
                  </a:lnTo>
                  <a:lnTo>
                    <a:pt x="444838" y="982251"/>
                  </a:lnTo>
                  <a:lnTo>
                    <a:pt x="492252" y="984503"/>
                  </a:lnTo>
                  <a:lnTo>
                    <a:pt x="539665" y="982251"/>
                  </a:lnTo>
                  <a:lnTo>
                    <a:pt x="585803" y="975629"/>
                  </a:lnTo>
                  <a:lnTo>
                    <a:pt x="630457" y="964845"/>
                  </a:lnTo>
                  <a:lnTo>
                    <a:pt x="673423" y="950105"/>
                  </a:lnTo>
                  <a:lnTo>
                    <a:pt x="714494" y="931615"/>
                  </a:lnTo>
                  <a:lnTo>
                    <a:pt x="753464" y="909581"/>
                  </a:lnTo>
                  <a:lnTo>
                    <a:pt x="790126" y="884208"/>
                  </a:lnTo>
                  <a:lnTo>
                    <a:pt x="824275" y="855705"/>
                  </a:lnTo>
                  <a:lnTo>
                    <a:pt x="855705" y="824275"/>
                  </a:lnTo>
                  <a:lnTo>
                    <a:pt x="884208" y="790126"/>
                  </a:lnTo>
                  <a:lnTo>
                    <a:pt x="909581" y="753464"/>
                  </a:lnTo>
                  <a:lnTo>
                    <a:pt x="931615" y="714494"/>
                  </a:lnTo>
                  <a:lnTo>
                    <a:pt x="950105" y="673423"/>
                  </a:lnTo>
                  <a:lnTo>
                    <a:pt x="964845" y="630457"/>
                  </a:lnTo>
                  <a:lnTo>
                    <a:pt x="975629" y="585803"/>
                  </a:lnTo>
                  <a:lnTo>
                    <a:pt x="982251" y="539665"/>
                  </a:lnTo>
                  <a:lnTo>
                    <a:pt x="984504" y="492251"/>
                  </a:lnTo>
                  <a:lnTo>
                    <a:pt x="982251" y="444838"/>
                  </a:lnTo>
                  <a:lnTo>
                    <a:pt x="975629" y="398700"/>
                  </a:lnTo>
                  <a:lnTo>
                    <a:pt x="964845" y="354046"/>
                  </a:lnTo>
                  <a:lnTo>
                    <a:pt x="950105" y="311080"/>
                  </a:lnTo>
                  <a:lnTo>
                    <a:pt x="931615" y="270009"/>
                  </a:lnTo>
                  <a:lnTo>
                    <a:pt x="909581" y="231039"/>
                  </a:lnTo>
                  <a:lnTo>
                    <a:pt x="884208" y="194377"/>
                  </a:lnTo>
                  <a:lnTo>
                    <a:pt x="855705" y="160228"/>
                  </a:lnTo>
                  <a:lnTo>
                    <a:pt x="824275" y="128798"/>
                  </a:lnTo>
                  <a:lnTo>
                    <a:pt x="790126" y="100295"/>
                  </a:lnTo>
                  <a:lnTo>
                    <a:pt x="753464" y="74922"/>
                  </a:lnTo>
                  <a:lnTo>
                    <a:pt x="714494" y="52888"/>
                  </a:lnTo>
                  <a:lnTo>
                    <a:pt x="673423" y="34398"/>
                  </a:lnTo>
                  <a:lnTo>
                    <a:pt x="630457" y="19658"/>
                  </a:lnTo>
                  <a:lnTo>
                    <a:pt x="585803" y="8874"/>
                  </a:lnTo>
                  <a:lnTo>
                    <a:pt x="539665" y="2252"/>
                  </a:lnTo>
                  <a:lnTo>
                    <a:pt x="492252" y="0"/>
                  </a:lnTo>
                  <a:close/>
                </a:path>
              </a:pathLst>
            </a:custGeom>
            <a:solidFill>
              <a:srgbClr val="FFFFFF"/>
            </a:solidFill>
          </p:spPr>
          <p:txBody>
            <a:bodyPr wrap="square" lIns="0" tIns="0" rIns="0" bIns="0" rtlCol="0"/>
            <a:lstStyle/>
            <a:p>
              <a:endParaRPr dirty="0"/>
            </a:p>
          </p:txBody>
        </p:sp>
        <p:sp>
          <p:nvSpPr>
            <p:cNvPr id="17" name="object 17"/>
            <p:cNvSpPr/>
            <p:nvPr/>
          </p:nvSpPr>
          <p:spPr>
            <a:xfrm>
              <a:off x="1098803" y="2327148"/>
              <a:ext cx="984885" cy="984885"/>
            </a:xfrm>
            <a:custGeom>
              <a:avLst/>
              <a:gdLst/>
              <a:ahLst/>
              <a:cxnLst/>
              <a:rect l="l" t="t" r="r" b="b"/>
              <a:pathLst>
                <a:path w="984885" h="984885">
                  <a:moveTo>
                    <a:pt x="0" y="492251"/>
                  </a:moveTo>
                  <a:lnTo>
                    <a:pt x="2252" y="444838"/>
                  </a:lnTo>
                  <a:lnTo>
                    <a:pt x="8874" y="398700"/>
                  </a:lnTo>
                  <a:lnTo>
                    <a:pt x="19658" y="354046"/>
                  </a:lnTo>
                  <a:lnTo>
                    <a:pt x="34398" y="311080"/>
                  </a:lnTo>
                  <a:lnTo>
                    <a:pt x="52888" y="270009"/>
                  </a:lnTo>
                  <a:lnTo>
                    <a:pt x="74922" y="231039"/>
                  </a:lnTo>
                  <a:lnTo>
                    <a:pt x="100295" y="194377"/>
                  </a:lnTo>
                  <a:lnTo>
                    <a:pt x="128798" y="160228"/>
                  </a:lnTo>
                  <a:lnTo>
                    <a:pt x="160228" y="128798"/>
                  </a:lnTo>
                  <a:lnTo>
                    <a:pt x="194377" y="100295"/>
                  </a:lnTo>
                  <a:lnTo>
                    <a:pt x="231039" y="74922"/>
                  </a:lnTo>
                  <a:lnTo>
                    <a:pt x="270009" y="52888"/>
                  </a:lnTo>
                  <a:lnTo>
                    <a:pt x="311080" y="34398"/>
                  </a:lnTo>
                  <a:lnTo>
                    <a:pt x="354046" y="19658"/>
                  </a:lnTo>
                  <a:lnTo>
                    <a:pt x="398700" y="8874"/>
                  </a:lnTo>
                  <a:lnTo>
                    <a:pt x="444838" y="2252"/>
                  </a:lnTo>
                  <a:lnTo>
                    <a:pt x="492252" y="0"/>
                  </a:lnTo>
                  <a:lnTo>
                    <a:pt x="539665" y="2252"/>
                  </a:lnTo>
                  <a:lnTo>
                    <a:pt x="585803" y="8874"/>
                  </a:lnTo>
                  <a:lnTo>
                    <a:pt x="630457" y="19658"/>
                  </a:lnTo>
                  <a:lnTo>
                    <a:pt x="673423" y="34398"/>
                  </a:lnTo>
                  <a:lnTo>
                    <a:pt x="714494" y="52888"/>
                  </a:lnTo>
                  <a:lnTo>
                    <a:pt x="753464" y="74922"/>
                  </a:lnTo>
                  <a:lnTo>
                    <a:pt x="790126" y="100295"/>
                  </a:lnTo>
                  <a:lnTo>
                    <a:pt x="824275" y="128798"/>
                  </a:lnTo>
                  <a:lnTo>
                    <a:pt x="855705" y="160228"/>
                  </a:lnTo>
                  <a:lnTo>
                    <a:pt x="884208" y="194377"/>
                  </a:lnTo>
                  <a:lnTo>
                    <a:pt x="909581" y="231039"/>
                  </a:lnTo>
                  <a:lnTo>
                    <a:pt x="931615" y="270009"/>
                  </a:lnTo>
                  <a:lnTo>
                    <a:pt x="950105" y="311080"/>
                  </a:lnTo>
                  <a:lnTo>
                    <a:pt x="964845" y="354046"/>
                  </a:lnTo>
                  <a:lnTo>
                    <a:pt x="975629" y="398700"/>
                  </a:lnTo>
                  <a:lnTo>
                    <a:pt x="982251" y="444838"/>
                  </a:lnTo>
                  <a:lnTo>
                    <a:pt x="984504" y="492251"/>
                  </a:lnTo>
                  <a:lnTo>
                    <a:pt x="982251" y="539665"/>
                  </a:lnTo>
                  <a:lnTo>
                    <a:pt x="975629" y="585803"/>
                  </a:lnTo>
                  <a:lnTo>
                    <a:pt x="964845" y="630457"/>
                  </a:lnTo>
                  <a:lnTo>
                    <a:pt x="950105" y="673423"/>
                  </a:lnTo>
                  <a:lnTo>
                    <a:pt x="931615" y="714494"/>
                  </a:lnTo>
                  <a:lnTo>
                    <a:pt x="909581" y="753464"/>
                  </a:lnTo>
                  <a:lnTo>
                    <a:pt x="884208" y="790126"/>
                  </a:lnTo>
                  <a:lnTo>
                    <a:pt x="855705" y="824275"/>
                  </a:lnTo>
                  <a:lnTo>
                    <a:pt x="824275" y="855705"/>
                  </a:lnTo>
                  <a:lnTo>
                    <a:pt x="790126" y="884208"/>
                  </a:lnTo>
                  <a:lnTo>
                    <a:pt x="753464" y="909581"/>
                  </a:lnTo>
                  <a:lnTo>
                    <a:pt x="714494" y="931615"/>
                  </a:lnTo>
                  <a:lnTo>
                    <a:pt x="673423" y="950105"/>
                  </a:lnTo>
                  <a:lnTo>
                    <a:pt x="630457" y="964845"/>
                  </a:lnTo>
                  <a:lnTo>
                    <a:pt x="585803" y="975629"/>
                  </a:lnTo>
                  <a:lnTo>
                    <a:pt x="539665" y="982251"/>
                  </a:lnTo>
                  <a:lnTo>
                    <a:pt x="492252" y="984503"/>
                  </a:lnTo>
                  <a:lnTo>
                    <a:pt x="444838" y="982251"/>
                  </a:lnTo>
                  <a:lnTo>
                    <a:pt x="398700" y="975629"/>
                  </a:lnTo>
                  <a:lnTo>
                    <a:pt x="354046" y="964845"/>
                  </a:lnTo>
                  <a:lnTo>
                    <a:pt x="311080" y="950105"/>
                  </a:lnTo>
                  <a:lnTo>
                    <a:pt x="270009" y="931615"/>
                  </a:lnTo>
                  <a:lnTo>
                    <a:pt x="231039" y="909581"/>
                  </a:lnTo>
                  <a:lnTo>
                    <a:pt x="194377" y="884208"/>
                  </a:lnTo>
                  <a:lnTo>
                    <a:pt x="160228" y="855705"/>
                  </a:lnTo>
                  <a:lnTo>
                    <a:pt x="128798" y="824275"/>
                  </a:lnTo>
                  <a:lnTo>
                    <a:pt x="100295" y="790126"/>
                  </a:lnTo>
                  <a:lnTo>
                    <a:pt x="74922" y="753464"/>
                  </a:lnTo>
                  <a:lnTo>
                    <a:pt x="52888" y="714494"/>
                  </a:lnTo>
                  <a:lnTo>
                    <a:pt x="34398" y="673423"/>
                  </a:lnTo>
                  <a:lnTo>
                    <a:pt x="19658" y="630457"/>
                  </a:lnTo>
                  <a:lnTo>
                    <a:pt x="8874" y="585803"/>
                  </a:lnTo>
                  <a:lnTo>
                    <a:pt x="2252" y="539665"/>
                  </a:lnTo>
                  <a:lnTo>
                    <a:pt x="0" y="492251"/>
                  </a:lnTo>
                  <a:close/>
                </a:path>
              </a:pathLst>
            </a:custGeom>
            <a:ln w="6350">
              <a:solidFill>
                <a:srgbClr val="0E6EC5"/>
              </a:solidFill>
            </a:ln>
          </p:spPr>
          <p:txBody>
            <a:bodyPr wrap="square" lIns="0" tIns="0" rIns="0" bIns="0" rtlCol="0"/>
            <a:lstStyle/>
            <a:p>
              <a:endParaRPr dirty="0"/>
            </a:p>
          </p:txBody>
        </p:sp>
        <p:pic>
          <p:nvPicPr>
            <p:cNvPr id="18" name="object 18"/>
            <p:cNvPicPr/>
            <p:nvPr/>
          </p:nvPicPr>
          <p:blipFill>
            <a:blip r:embed="rId4" cstate="print"/>
            <a:stretch>
              <a:fillRect/>
            </a:stretch>
          </p:blipFill>
          <p:spPr>
            <a:xfrm>
              <a:off x="1586483" y="3602736"/>
              <a:ext cx="9746742" cy="793241"/>
            </a:xfrm>
            <a:prstGeom prst="rect">
              <a:avLst/>
            </a:prstGeom>
          </p:spPr>
        </p:pic>
      </p:grpSp>
      <p:sp>
        <p:nvSpPr>
          <p:cNvPr id="19" name="object 19"/>
          <p:cNvSpPr txBox="1"/>
          <p:nvPr/>
        </p:nvSpPr>
        <p:spPr>
          <a:xfrm>
            <a:off x="2267414" y="4104949"/>
            <a:ext cx="5617845" cy="269240"/>
          </a:xfrm>
          <a:prstGeom prst="rect">
            <a:avLst/>
          </a:prstGeom>
        </p:spPr>
        <p:txBody>
          <a:bodyPr vert="horz" wrap="square" lIns="0" tIns="12065" rIns="0" bIns="0" rtlCol="0">
            <a:spAutoFit/>
          </a:bodyPr>
          <a:lstStyle/>
          <a:p>
            <a:pPr marL="12700">
              <a:lnSpc>
                <a:spcPct val="100000"/>
              </a:lnSpc>
              <a:spcBef>
                <a:spcPts val="95"/>
              </a:spcBef>
            </a:pPr>
            <a:r>
              <a:rPr sz="1600" b="1" dirty="0">
                <a:latin typeface="Calibri"/>
                <a:cs typeface="Calibri"/>
              </a:rPr>
              <a:t>Rotation</a:t>
            </a:r>
            <a:r>
              <a:rPr sz="1600" b="1" spc="-55" dirty="0">
                <a:latin typeface="Calibri"/>
                <a:cs typeface="Calibri"/>
              </a:rPr>
              <a:t> </a:t>
            </a:r>
            <a:r>
              <a:rPr sz="1600" b="1" dirty="0">
                <a:latin typeface="Calibri"/>
                <a:cs typeface="Calibri"/>
              </a:rPr>
              <a:t>of</a:t>
            </a:r>
            <a:r>
              <a:rPr sz="1600" b="1" spc="-35" dirty="0">
                <a:latin typeface="Calibri"/>
                <a:cs typeface="Calibri"/>
              </a:rPr>
              <a:t> </a:t>
            </a:r>
            <a:r>
              <a:rPr sz="1600" b="1" dirty="0">
                <a:latin typeface="Calibri"/>
                <a:cs typeface="Calibri"/>
              </a:rPr>
              <a:t>Audit</a:t>
            </a:r>
            <a:r>
              <a:rPr sz="1600" b="1" spc="-30" dirty="0">
                <a:latin typeface="Calibri"/>
                <a:cs typeface="Calibri"/>
              </a:rPr>
              <a:t> </a:t>
            </a:r>
            <a:r>
              <a:rPr sz="1600" b="1" dirty="0">
                <a:latin typeface="Calibri"/>
                <a:cs typeface="Calibri"/>
              </a:rPr>
              <a:t>amongst</a:t>
            </a:r>
            <a:r>
              <a:rPr sz="1600" b="1" spc="-30" dirty="0">
                <a:latin typeface="Calibri"/>
                <a:cs typeface="Calibri"/>
              </a:rPr>
              <a:t> </a:t>
            </a:r>
            <a:r>
              <a:rPr sz="1600" b="1" spc="-10" dirty="0">
                <a:latin typeface="Calibri"/>
                <a:cs typeface="Calibri"/>
              </a:rPr>
              <a:t>constituent</a:t>
            </a:r>
            <a:r>
              <a:rPr sz="1600" b="1" spc="-25" dirty="0">
                <a:latin typeface="Calibri"/>
                <a:cs typeface="Calibri"/>
              </a:rPr>
              <a:t> </a:t>
            </a:r>
            <a:r>
              <a:rPr sz="1600" b="1" dirty="0">
                <a:latin typeface="Calibri"/>
                <a:cs typeface="Calibri"/>
              </a:rPr>
              <a:t>firms</a:t>
            </a:r>
            <a:r>
              <a:rPr sz="1600" b="1" spc="-20" dirty="0">
                <a:latin typeface="Calibri"/>
                <a:cs typeface="Calibri"/>
              </a:rPr>
              <a:t> </a:t>
            </a:r>
            <a:r>
              <a:rPr sz="1600" b="1" dirty="0">
                <a:latin typeface="Calibri"/>
                <a:cs typeface="Calibri"/>
              </a:rPr>
              <a:t>will</a:t>
            </a:r>
            <a:r>
              <a:rPr sz="1600" b="1" spc="-45" dirty="0">
                <a:latin typeface="Calibri"/>
                <a:cs typeface="Calibri"/>
              </a:rPr>
              <a:t> </a:t>
            </a:r>
            <a:r>
              <a:rPr sz="1600" b="1" dirty="0">
                <a:latin typeface="Calibri"/>
                <a:cs typeface="Calibri"/>
              </a:rPr>
              <a:t>not</a:t>
            </a:r>
            <a:r>
              <a:rPr sz="1600" b="1" spc="-20" dirty="0">
                <a:latin typeface="Calibri"/>
                <a:cs typeface="Calibri"/>
              </a:rPr>
              <a:t> </a:t>
            </a:r>
            <a:r>
              <a:rPr sz="1600" b="1" dirty="0">
                <a:latin typeface="Calibri"/>
                <a:cs typeface="Calibri"/>
              </a:rPr>
              <a:t>be</a:t>
            </a:r>
            <a:r>
              <a:rPr sz="1600" b="1" spc="-30" dirty="0">
                <a:latin typeface="Calibri"/>
                <a:cs typeface="Calibri"/>
              </a:rPr>
              <a:t> </a:t>
            </a:r>
            <a:r>
              <a:rPr sz="1600" b="1" spc="-10" dirty="0">
                <a:latin typeface="Calibri"/>
                <a:cs typeface="Calibri"/>
              </a:rPr>
              <a:t>permitted.</a:t>
            </a:r>
            <a:endParaRPr sz="1600" dirty="0">
              <a:latin typeface="Calibri"/>
              <a:cs typeface="Calibri"/>
            </a:endParaRPr>
          </a:p>
        </p:txBody>
      </p:sp>
      <p:grpSp>
        <p:nvGrpSpPr>
          <p:cNvPr id="20" name="object 20"/>
          <p:cNvGrpSpPr/>
          <p:nvPr/>
        </p:nvGrpSpPr>
        <p:grpSpPr>
          <a:xfrm>
            <a:off x="1096201" y="3743952"/>
            <a:ext cx="10238105" cy="2072005"/>
            <a:chOff x="1095628" y="3505072"/>
            <a:chExt cx="10238105" cy="2072005"/>
          </a:xfrm>
        </p:grpSpPr>
        <p:sp>
          <p:nvSpPr>
            <p:cNvPr id="21" name="object 21"/>
            <p:cNvSpPr/>
            <p:nvPr/>
          </p:nvSpPr>
          <p:spPr>
            <a:xfrm>
              <a:off x="1098803" y="3508247"/>
              <a:ext cx="984885" cy="984885"/>
            </a:xfrm>
            <a:custGeom>
              <a:avLst/>
              <a:gdLst/>
              <a:ahLst/>
              <a:cxnLst/>
              <a:rect l="l" t="t" r="r" b="b"/>
              <a:pathLst>
                <a:path w="984885" h="984885">
                  <a:moveTo>
                    <a:pt x="492252" y="0"/>
                  </a:moveTo>
                  <a:lnTo>
                    <a:pt x="444838" y="2252"/>
                  </a:lnTo>
                  <a:lnTo>
                    <a:pt x="398700" y="8874"/>
                  </a:lnTo>
                  <a:lnTo>
                    <a:pt x="354046" y="19658"/>
                  </a:lnTo>
                  <a:lnTo>
                    <a:pt x="311080" y="34398"/>
                  </a:lnTo>
                  <a:lnTo>
                    <a:pt x="270009" y="52888"/>
                  </a:lnTo>
                  <a:lnTo>
                    <a:pt x="231039" y="74922"/>
                  </a:lnTo>
                  <a:lnTo>
                    <a:pt x="194377" y="100295"/>
                  </a:lnTo>
                  <a:lnTo>
                    <a:pt x="160228" y="128798"/>
                  </a:lnTo>
                  <a:lnTo>
                    <a:pt x="128798" y="160228"/>
                  </a:lnTo>
                  <a:lnTo>
                    <a:pt x="100295" y="194377"/>
                  </a:lnTo>
                  <a:lnTo>
                    <a:pt x="74922" y="231039"/>
                  </a:lnTo>
                  <a:lnTo>
                    <a:pt x="52888" y="270009"/>
                  </a:lnTo>
                  <a:lnTo>
                    <a:pt x="34398" y="311080"/>
                  </a:lnTo>
                  <a:lnTo>
                    <a:pt x="19658" y="354046"/>
                  </a:lnTo>
                  <a:lnTo>
                    <a:pt x="8874" y="398700"/>
                  </a:lnTo>
                  <a:lnTo>
                    <a:pt x="2252" y="444838"/>
                  </a:lnTo>
                  <a:lnTo>
                    <a:pt x="0" y="492251"/>
                  </a:lnTo>
                  <a:lnTo>
                    <a:pt x="2252" y="539665"/>
                  </a:lnTo>
                  <a:lnTo>
                    <a:pt x="8874" y="585803"/>
                  </a:lnTo>
                  <a:lnTo>
                    <a:pt x="19658" y="630457"/>
                  </a:lnTo>
                  <a:lnTo>
                    <a:pt x="34398" y="673423"/>
                  </a:lnTo>
                  <a:lnTo>
                    <a:pt x="52888" y="714494"/>
                  </a:lnTo>
                  <a:lnTo>
                    <a:pt x="74922" y="753464"/>
                  </a:lnTo>
                  <a:lnTo>
                    <a:pt x="100295" y="790126"/>
                  </a:lnTo>
                  <a:lnTo>
                    <a:pt x="128798" y="824275"/>
                  </a:lnTo>
                  <a:lnTo>
                    <a:pt x="160228" y="855705"/>
                  </a:lnTo>
                  <a:lnTo>
                    <a:pt x="194377" y="884208"/>
                  </a:lnTo>
                  <a:lnTo>
                    <a:pt x="231039" y="909581"/>
                  </a:lnTo>
                  <a:lnTo>
                    <a:pt x="270009" y="931615"/>
                  </a:lnTo>
                  <a:lnTo>
                    <a:pt x="311080" y="950105"/>
                  </a:lnTo>
                  <a:lnTo>
                    <a:pt x="354046" y="964845"/>
                  </a:lnTo>
                  <a:lnTo>
                    <a:pt x="398700" y="975629"/>
                  </a:lnTo>
                  <a:lnTo>
                    <a:pt x="444838" y="982251"/>
                  </a:lnTo>
                  <a:lnTo>
                    <a:pt x="492252" y="984503"/>
                  </a:lnTo>
                  <a:lnTo>
                    <a:pt x="539665" y="982251"/>
                  </a:lnTo>
                  <a:lnTo>
                    <a:pt x="585803" y="975629"/>
                  </a:lnTo>
                  <a:lnTo>
                    <a:pt x="630457" y="964845"/>
                  </a:lnTo>
                  <a:lnTo>
                    <a:pt x="673423" y="950105"/>
                  </a:lnTo>
                  <a:lnTo>
                    <a:pt x="714494" y="931615"/>
                  </a:lnTo>
                  <a:lnTo>
                    <a:pt x="753464" y="909581"/>
                  </a:lnTo>
                  <a:lnTo>
                    <a:pt x="790126" y="884208"/>
                  </a:lnTo>
                  <a:lnTo>
                    <a:pt x="824275" y="855705"/>
                  </a:lnTo>
                  <a:lnTo>
                    <a:pt x="855705" y="824275"/>
                  </a:lnTo>
                  <a:lnTo>
                    <a:pt x="884208" y="790126"/>
                  </a:lnTo>
                  <a:lnTo>
                    <a:pt x="909581" y="753464"/>
                  </a:lnTo>
                  <a:lnTo>
                    <a:pt x="931615" y="714494"/>
                  </a:lnTo>
                  <a:lnTo>
                    <a:pt x="950105" y="673423"/>
                  </a:lnTo>
                  <a:lnTo>
                    <a:pt x="964845" y="630457"/>
                  </a:lnTo>
                  <a:lnTo>
                    <a:pt x="975629" y="585803"/>
                  </a:lnTo>
                  <a:lnTo>
                    <a:pt x="982251" y="539665"/>
                  </a:lnTo>
                  <a:lnTo>
                    <a:pt x="984504" y="492251"/>
                  </a:lnTo>
                  <a:lnTo>
                    <a:pt x="982251" y="444838"/>
                  </a:lnTo>
                  <a:lnTo>
                    <a:pt x="975629" y="398700"/>
                  </a:lnTo>
                  <a:lnTo>
                    <a:pt x="964845" y="354046"/>
                  </a:lnTo>
                  <a:lnTo>
                    <a:pt x="950105" y="311080"/>
                  </a:lnTo>
                  <a:lnTo>
                    <a:pt x="931615" y="270009"/>
                  </a:lnTo>
                  <a:lnTo>
                    <a:pt x="909581" y="231039"/>
                  </a:lnTo>
                  <a:lnTo>
                    <a:pt x="884208" y="194377"/>
                  </a:lnTo>
                  <a:lnTo>
                    <a:pt x="855705" y="160228"/>
                  </a:lnTo>
                  <a:lnTo>
                    <a:pt x="824275" y="128798"/>
                  </a:lnTo>
                  <a:lnTo>
                    <a:pt x="790126" y="100295"/>
                  </a:lnTo>
                  <a:lnTo>
                    <a:pt x="753464" y="74922"/>
                  </a:lnTo>
                  <a:lnTo>
                    <a:pt x="714494" y="52888"/>
                  </a:lnTo>
                  <a:lnTo>
                    <a:pt x="673423" y="34398"/>
                  </a:lnTo>
                  <a:lnTo>
                    <a:pt x="630457" y="19658"/>
                  </a:lnTo>
                  <a:lnTo>
                    <a:pt x="585803" y="8874"/>
                  </a:lnTo>
                  <a:lnTo>
                    <a:pt x="539665" y="2252"/>
                  </a:lnTo>
                  <a:lnTo>
                    <a:pt x="492252" y="0"/>
                  </a:lnTo>
                  <a:close/>
                </a:path>
              </a:pathLst>
            </a:custGeom>
            <a:solidFill>
              <a:srgbClr val="FFFFFF"/>
            </a:solidFill>
          </p:spPr>
          <p:txBody>
            <a:bodyPr wrap="square" lIns="0" tIns="0" rIns="0" bIns="0" rtlCol="0"/>
            <a:lstStyle/>
            <a:p>
              <a:endParaRPr dirty="0"/>
            </a:p>
          </p:txBody>
        </p:sp>
        <p:sp>
          <p:nvSpPr>
            <p:cNvPr id="22" name="object 22"/>
            <p:cNvSpPr/>
            <p:nvPr/>
          </p:nvSpPr>
          <p:spPr>
            <a:xfrm>
              <a:off x="1098803" y="3508247"/>
              <a:ext cx="984885" cy="984885"/>
            </a:xfrm>
            <a:custGeom>
              <a:avLst/>
              <a:gdLst/>
              <a:ahLst/>
              <a:cxnLst/>
              <a:rect l="l" t="t" r="r" b="b"/>
              <a:pathLst>
                <a:path w="984885" h="984885">
                  <a:moveTo>
                    <a:pt x="0" y="492251"/>
                  </a:moveTo>
                  <a:lnTo>
                    <a:pt x="2252" y="444838"/>
                  </a:lnTo>
                  <a:lnTo>
                    <a:pt x="8874" y="398700"/>
                  </a:lnTo>
                  <a:lnTo>
                    <a:pt x="19658" y="354046"/>
                  </a:lnTo>
                  <a:lnTo>
                    <a:pt x="34398" y="311080"/>
                  </a:lnTo>
                  <a:lnTo>
                    <a:pt x="52888" y="270009"/>
                  </a:lnTo>
                  <a:lnTo>
                    <a:pt x="74922" y="231039"/>
                  </a:lnTo>
                  <a:lnTo>
                    <a:pt x="100295" y="194377"/>
                  </a:lnTo>
                  <a:lnTo>
                    <a:pt x="128798" y="160228"/>
                  </a:lnTo>
                  <a:lnTo>
                    <a:pt x="160228" y="128798"/>
                  </a:lnTo>
                  <a:lnTo>
                    <a:pt x="194377" y="100295"/>
                  </a:lnTo>
                  <a:lnTo>
                    <a:pt x="231039" y="74922"/>
                  </a:lnTo>
                  <a:lnTo>
                    <a:pt x="270009" y="52888"/>
                  </a:lnTo>
                  <a:lnTo>
                    <a:pt x="311080" y="34398"/>
                  </a:lnTo>
                  <a:lnTo>
                    <a:pt x="354046" y="19658"/>
                  </a:lnTo>
                  <a:lnTo>
                    <a:pt x="398700" y="8874"/>
                  </a:lnTo>
                  <a:lnTo>
                    <a:pt x="444838" y="2252"/>
                  </a:lnTo>
                  <a:lnTo>
                    <a:pt x="492252" y="0"/>
                  </a:lnTo>
                  <a:lnTo>
                    <a:pt x="539665" y="2252"/>
                  </a:lnTo>
                  <a:lnTo>
                    <a:pt x="585803" y="8874"/>
                  </a:lnTo>
                  <a:lnTo>
                    <a:pt x="630457" y="19658"/>
                  </a:lnTo>
                  <a:lnTo>
                    <a:pt x="673423" y="34398"/>
                  </a:lnTo>
                  <a:lnTo>
                    <a:pt x="714494" y="52888"/>
                  </a:lnTo>
                  <a:lnTo>
                    <a:pt x="753464" y="74922"/>
                  </a:lnTo>
                  <a:lnTo>
                    <a:pt x="790126" y="100295"/>
                  </a:lnTo>
                  <a:lnTo>
                    <a:pt x="824275" y="128798"/>
                  </a:lnTo>
                  <a:lnTo>
                    <a:pt x="855705" y="160228"/>
                  </a:lnTo>
                  <a:lnTo>
                    <a:pt x="884208" y="194377"/>
                  </a:lnTo>
                  <a:lnTo>
                    <a:pt x="909581" y="231039"/>
                  </a:lnTo>
                  <a:lnTo>
                    <a:pt x="931615" y="270009"/>
                  </a:lnTo>
                  <a:lnTo>
                    <a:pt x="950105" y="311080"/>
                  </a:lnTo>
                  <a:lnTo>
                    <a:pt x="964845" y="354046"/>
                  </a:lnTo>
                  <a:lnTo>
                    <a:pt x="975629" y="398700"/>
                  </a:lnTo>
                  <a:lnTo>
                    <a:pt x="982251" y="444838"/>
                  </a:lnTo>
                  <a:lnTo>
                    <a:pt x="984504" y="492251"/>
                  </a:lnTo>
                  <a:lnTo>
                    <a:pt x="982251" y="539665"/>
                  </a:lnTo>
                  <a:lnTo>
                    <a:pt x="975629" y="585803"/>
                  </a:lnTo>
                  <a:lnTo>
                    <a:pt x="964845" y="630457"/>
                  </a:lnTo>
                  <a:lnTo>
                    <a:pt x="950105" y="673423"/>
                  </a:lnTo>
                  <a:lnTo>
                    <a:pt x="931615" y="714494"/>
                  </a:lnTo>
                  <a:lnTo>
                    <a:pt x="909581" y="753464"/>
                  </a:lnTo>
                  <a:lnTo>
                    <a:pt x="884208" y="790126"/>
                  </a:lnTo>
                  <a:lnTo>
                    <a:pt x="855705" y="824275"/>
                  </a:lnTo>
                  <a:lnTo>
                    <a:pt x="824275" y="855705"/>
                  </a:lnTo>
                  <a:lnTo>
                    <a:pt x="790126" y="884208"/>
                  </a:lnTo>
                  <a:lnTo>
                    <a:pt x="753464" y="909581"/>
                  </a:lnTo>
                  <a:lnTo>
                    <a:pt x="714494" y="931615"/>
                  </a:lnTo>
                  <a:lnTo>
                    <a:pt x="673423" y="950105"/>
                  </a:lnTo>
                  <a:lnTo>
                    <a:pt x="630457" y="964845"/>
                  </a:lnTo>
                  <a:lnTo>
                    <a:pt x="585803" y="975629"/>
                  </a:lnTo>
                  <a:lnTo>
                    <a:pt x="539665" y="982251"/>
                  </a:lnTo>
                  <a:lnTo>
                    <a:pt x="492252" y="984503"/>
                  </a:lnTo>
                  <a:lnTo>
                    <a:pt x="444838" y="982251"/>
                  </a:lnTo>
                  <a:lnTo>
                    <a:pt x="398700" y="975629"/>
                  </a:lnTo>
                  <a:lnTo>
                    <a:pt x="354046" y="964845"/>
                  </a:lnTo>
                  <a:lnTo>
                    <a:pt x="311080" y="950105"/>
                  </a:lnTo>
                  <a:lnTo>
                    <a:pt x="270009" y="931615"/>
                  </a:lnTo>
                  <a:lnTo>
                    <a:pt x="231039" y="909581"/>
                  </a:lnTo>
                  <a:lnTo>
                    <a:pt x="194377" y="884208"/>
                  </a:lnTo>
                  <a:lnTo>
                    <a:pt x="160228" y="855705"/>
                  </a:lnTo>
                  <a:lnTo>
                    <a:pt x="128798" y="824275"/>
                  </a:lnTo>
                  <a:lnTo>
                    <a:pt x="100295" y="790126"/>
                  </a:lnTo>
                  <a:lnTo>
                    <a:pt x="74922" y="753464"/>
                  </a:lnTo>
                  <a:lnTo>
                    <a:pt x="52888" y="714494"/>
                  </a:lnTo>
                  <a:lnTo>
                    <a:pt x="34398" y="673423"/>
                  </a:lnTo>
                  <a:lnTo>
                    <a:pt x="19658" y="630457"/>
                  </a:lnTo>
                  <a:lnTo>
                    <a:pt x="8874" y="585803"/>
                  </a:lnTo>
                  <a:lnTo>
                    <a:pt x="2252" y="539665"/>
                  </a:lnTo>
                  <a:lnTo>
                    <a:pt x="0" y="492251"/>
                  </a:lnTo>
                  <a:close/>
                </a:path>
              </a:pathLst>
            </a:custGeom>
            <a:ln w="6350">
              <a:solidFill>
                <a:srgbClr val="0E6EC5"/>
              </a:solidFill>
            </a:ln>
          </p:spPr>
          <p:txBody>
            <a:bodyPr wrap="square" lIns="0" tIns="0" rIns="0" bIns="0" rtlCol="0"/>
            <a:lstStyle/>
            <a:p>
              <a:endParaRPr dirty="0"/>
            </a:p>
          </p:txBody>
        </p:sp>
        <p:pic>
          <p:nvPicPr>
            <p:cNvPr id="23" name="object 23"/>
            <p:cNvPicPr/>
            <p:nvPr/>
          </p:nvPicPr>
          <p:blipFill>
            <a:blip r:embed="rId5" cstate="print"/>
            <a:stretch>
              <a:fillRect/>
            </a:stretch>
          </p:blipFill>
          <p:spPr>
            <a:xfrm>
              <a:off x="1135379" y="4785347"/>
              <a:ext cx="10197846" cy="791730"/>
            </a:xfrm>
            <a:prstGeom prst="rect">
              <a:avLst/>
            </a:prstGeom>
          </p:spPr>
        </p:pic>
      </p:grpSp>
      <p:sp>
        <p:nvSpPr>
          <p:cNvPr id="24" name="object 24"/>
          <p:cNvSpPr txBox="1"/>
          <p:nvPr/>
        </p:nvSpPr>
        <p:spPr>
          <a:xfrm>
            <a:off x="1779688" y="5123615"/>
            <a:ext cx="9116695" cy="491490"/>
          </a:xfrm>
          <a:prstGeom prst="rect">
            <a:avLst/>
          </a:prstGeom>
        </p:spPr>
        <p:txBody>
          <a:bodyPr vert="horz" wrap="square" lIns="0" tIns="37465" rIns="0" bIns="0" rtlCol="0">
            <a:spAutoFit/>
          </a:bodyPr>
          <a:lstStyle/>
          <a:p>
            <a:pPr marL="12700" marR="5080">
              <a:lnSpc>
                <a:spcPts val="1750"/>
              </a:lnSpc>
              <a:spcBef>
                <a:spcPts val="295"/>
              </a:spcBef>
            </a:pPr>
            <a:r>
              <a:rPr sz="1600" b="1" dirty="0">
                <a:latin typeface="Calibri"/>
                <a:cs typeface="Calibri"/>
              </a:rPr>
              <a:t>If</a:t>
            </a:r>
            <a:r>
              <a:rPr sz="1600" b="1" spc="-30" dirty="0">
                <a:latin typeface="Calibri"/>
                <a:cs typeface="Calibri"/>
              </a:rPr>
              <a:t> </a:t>
            </a:r>
            <a:r>
              <a:rPr sz="1600" b="1" dirty="0">
                <a:latin typeface="Calibri"/>
                <a:cs typeface="Calibri"/>
              </a:rPr>
              <a:t>no</a:t>
            </a:r>
            <a:r>
              <a:rPr sz="1600" b="1" spc="-35" dirty="0">
                <a:latin typeface="Calibri"/>
                <a:cs typeface="Calibri"/>
              </a:rPr>
              <a:t> </a:t>
            </a:r>
            <a:r>
              <a:rPr sz="1600" b="1" dirty="0">
                <a:latin typeface="Calibri"/>
                <a:cs typeface="Calibri"/>
              </a:rPr>
              <a:t>firm</a:t>
            </a:r>
            <a:r>
              <a:rPr sz="1600" b="1" spc="-30" dirty="0">
                <a:latin typeface="Calibri"/>
                <a:cs typeface="Calibri"/>
              </a:rPr>
              <a:t> </a:t>
            </a:r>
            <a:r>
              <a:rPr sz="1600" b="1" dirty="0">
                <a:latin typeface="Calibri"/>
                <a:cs typeface="Calibri"/>
              </a:rPr>
              <a:t>of</a:t>
            </a:r>
            <a:r>
              <a:rPr sz="1600" b="1" spc="-40" dirty="0">
                <a:latin typeface="Calibri"/>
                <a:cs typeface="Calibri"/>
              </a:rPr>
              <a:t> </a:t>
            </a:r>
            <a:r>
              <a:rPr sz="1600" b="1" dirty="0">
                <a:latin typeface="Calibri"/>
                <a:cs typeface="Calibri"/>
              </a:rPr>
              <a:t>a</a:t>
            </a:r>
            <a:r>
              <a:rPr sz="1600" b="1" spc="-30" dirty="0">
                <a:latin typeface="Calibri"/>
                <a:cs typeface="Calibri"/>
              </a:rPr>
              <a:t> </a:t>
            </a:r>
            <a:r>
              <a:rPr sz="1600" b="1" dirty="0">
                <a:latin typeface="Calibri"/>
                <a:cs typeface="Calibri"/>
              </a:rPr>
              <a:t>network</a:t>
            </a:r>
            <a:r>
              <a:rPr sz="1600" b="1" spc="-15" dirty="0">
                <a:latin typeface="Calibri"/>
                <a:cs typeface="Calibri"/>
              </a:rPr>
              <a:t> </a:t>
            </a:r>
            <a:r>
              <a:rPr sz="1600" b="1" dirty="0">
                <a:latin typeface="Calibri"/>
                <a:cs typeface="Calibri"/>
              </a:rPr>
              <a:t>is</a:t>
            </a:r>
            <a:r>
              <a:rPr sz="1600" b="1" spc="-40" dirty="0">
                <a:latin typeface="Calibri"/>
                <a:cs typeface="Calibri"/>
              </a:rPr>
              <a:t> </a:t>
            </a:r>
            <a:r>
              <a:rPr sz="1600" b="1" dirty="0">
                <a:latin typeface="Calibri"/>
                <a:cs typeface="Calibri"/>
              </a:rPr>
              <a:t>Central</a:t>
            </a:r>
            <a:r>
              <a:rPr sz="1600" b="1" spc="-25" dirty="0">
                <a:latin typeface="Calibri"/>
                <a:cs typeface="Calibri"/>
              </a:rPr>
              <a:t> </a:t>
            </a:r>
            <a:r>
              <a:rPr sz="1600" b="1" dirty="0">
                <a:latin typeface="Calibri"/>
                <a:cs typeface="Calibri"/>
              </a:rPr>
              <a:t>Statutory</a:t>
            </a:r>
            <a:r>
              <a:rPr sz="1600" b="1" spc="-40" dirty="0">
                <a:latin typeface="Calibri"/>
                <a:cs typeface="Calibri"/>
              </a:rPr>
              <a:t> </a:t>
            </a:r>
            <a:r>
              <a:rPr sz="1600" b="1" spc="-20" dirty="0">
                <a:latin typeface="Calibri"/>
                <a:cs typeface="Calibri"/>
              </a:rPr>
              <a:t>Auditor, </a:t>
            </a:r>
            <a:r>
              <a:rPr sz="1600" b="1" spc="-10" dirty="0">
                <a:latin typeface="Calibri"/>
                <a:cs typeface="Calibri"/>
              </a:rPr>
              <a:t>different</a:t>
            </a:r>
            <a:r>
              <a:rPr sz="1600" b="1" spc="-25" dirty="0">
                <a:latin typeface="Calibri"/>
                <a:cs typeface="Calibri"/>
              </a:rPr>
              <a:t> </a:t>
            </a:r>
            <a:r>
              <a:rPr sz="1600" b="1" dirty="0">
                <a:latin typeface="Calibri"/>
                <a:cs typeface="Calibri"/>
              </a:rPr>
              <a:t>Firms</a:t>
            </a:r>
            <a:r>
              <a:rPr sz="1600" b="1" spc="-30" dirty="0">
                <a:latin typeface="Calibri"/>
                <a:cs typeface="Calibri"/>
              </a:rPr>
              <a:t> </a:t>
            </a:r>
            <a:r>
              <a:rPr sz="1600" b="1" dirty="0">
                <a:latin typeface="Calibri"/>
                <a:cs typeface="Calibri"/>
              </a:rPr>
              <a:t>of</a:t>
            </a:r>
            <a:r>
              <a:rPr sz="1600" b="1" spc="-40" dirty="0">
                <a:latin typeface="Calibri"/>
                <a:cs typeface="Calibri"/>
              </a:rPr>
              <a:t> </a:t>
            </a:r>
            <a:r>
              <a:rPr sz="1600" b="1" dirty="0">
                <a:latin typeface="Calibri"/>
                <a:cs typeface="Calibri"/>
              </a:rPr>
              <a:t>the</a:t>
            </a:r>
            <a:r>
              <a:rPr sz="1600" b="1" spc="-25" dirty="0">
                <a:latin typeface="Calibri"/>
                <a:cs typeface="Calibri"/>
              </a:rPr>
              <a:t> </a:t>
            </a:r>
            <a:r>
              <a:rPr sz="1600" b="1" dirty="0">
                <a:latin typeface="Calibri"/>
                <a:cs typeface="Calibri"/>
              </a:rPr>
              <a:t>same</a:t>
            </a:r>
            <a:r>
              <a:rPr sz="1600" b="1" spc="-25" dirty="0">
                <a:latin typeface="Calibri"/>
                <a:cs typeface="Calibri"/>
              </a:rPr>
              <a:t> </a:t>
            </a:r>
            <a:r>
              <a:rPr sz="1600" b="1" dirty="0">
                <a:latin typeface="Calibri"/>
                <a:cs typeface="Calibri"/>
              </a:rPr>
              <a:t>network</a:t>
            </a:r>
            <a:r>
              <a:rPr sz="1600" b="1" spc="-25" dirty="0">
                <a:latin typeface="Calibri"/>
                <a:cs typeface="Calibri"/>
              </a:rPr>
              <a:t> </a:t>
            </a:r>
            <a:r>
              <a:rPr sz="1600" b="1" dirty="0">
                <a:latin typeface="Calibri"/>
                <a:cs typeface="Calibri"/>
              </a:rPr>
              <a:t>can</a:t>
            </a:r>
            <a:r>
              <a:rPr sz="1600" b="1" spc="-30" dirty="0">
                <a:latin typeface="Calibri"/>
                <a:cs typeface="Calibri"/>
              </a:rPr>
              <a:t> </a:t>
            </a:r>
            <a:r>
              <a:rPr sz="1600" b="1" spc="-10" dirty="0">
                <a:latin typeface="Calibri"/>
                <a:cs typeface="Calibri"/>
              </a:rPr>
              <a:t>perform</a:t>
            </a:r>
            <a:r>
              <a:rPr sz="1600" b="1" spc="-25" dirty="0">
                <a:latin typeface="Calibri"/>
                <a:cs typeface="Calibri"/>
              </a:rPr>
              <a:t> </a:t>
            </a:r>
            <a:r>
              <a:rPr sz="1600" b="1" spc="-10" dirty="0">
                <a:latin typeface="Calibri"/>
                <a:cs typeface="Calibri"/>
              </a:rPr>
              <a:t>Branch </a:t>
            </a:r>
            <a:r>
              <a:rPr sz="1600" b="1" dirty="0">
                <a:latin typeface="Calibri"/>
                <a:cs typeface="Calibri"/>
              </a:rPr>
              <a:t>Audit</a:t>
            </a:r>
            <a:r>
              <a:rPr sz="1600" b="1" spc="-15" dirty="0">
                <a:latin typeface="Calibri"/>
                <a:cs typeface="Calibri"/>
              </a:rPr>
              <a:t> </a:t>
            </a:r>
            <a:r>
              <a:rPr sz="1600" b="1" dirty="0">
                <a:latin typeface="Calibri"/>
                <a:cs typeface="Calibri"/>
              </a:rPr>
              <a:t>or</a:t>
            </a:r>
            <a:r>
              <a:rPr sz="1600" b="1" spc="-30" dirty="0">
                <a:latin typeface="Calibri"/>
                <a:cs typeface="Calibri"/>
              </a:rPr>
              <a:t> </a:t>
            </a:r>
            <a:r>
              <a:rPr sz="1600" b="1" spc="-10" dirty="0">
                <a:latin typeface="Calibri"/>
                <a:cs typeface="Calibri"/>
              </a:rPr>
              <a:t>Concurrent </a:t>
            </a:r>
            <a:r>
              <a:rPr sz="1600" b="1" dirty="0">
                <a:latin typeface="Calibri"/>
                <a:cs typeface="Calibri"/>
              </a:rPr>
              <a:t>Audit</a:t>
            </a:r>
            <a:r>
              <a:rPr sz="1600" b="1" spc="-15" dirty="0">
                <a:latin typeface="Calibri"/>
                <a:cs typeface="Calibri"/>
              </a:rPr>
              <a:t> </a:t>
            </a:r>
            <a:r>
              <a:rPr sz="1600" b="1" dirty="0">
                <a:latin typeface="Calibri"/>
                <a:cs typeface="Calibri"/>
              </a:rPr>
              <a:t>of</a:t>
            </a:r>
            <a:r>
              <a:rPr sz="1600" b="1" spc="-30" dirty="0">
                <a:latin typeface="Calibri"/>
                <a:cs typeface="Calibri"/>
              </a:rPr>
              <a:t> </a:t>
            </a:r>
            <a:r>
              <a:rPr sz="1600" b="1" spc="-10" dirty="0">
                <a:latin typeface="Calibri"/>
                <a:cs typeface="Calibri"/>
              </a:rPr>
              <a:t>different branches </a:t>
            </a:r>
            <a:r>
              <a:rPr sz="1600" b="1" dirty="0">
                <a:latin typeface="Calibri"/>
                <a:cs typeface="Calibri"/>
              </a:rPr>
              <a:t>of</a:t>
            </a:r>
            <a:r>
              <a:rPr sz="1600" b="1" spc="-30" dirty="0">
                <a:latin typeface="Calibri"/>
                <a:cs typeface="Calibri"/>
              </a:rPr>
              <a:t> </a:t>
            </a:r>
            <a:r>
              <a:rPr sz="1600" b="1" dirty="0">
                <a:latin typeface="Calibri"/>
                <a:cs typeface="Calibri"/>
              </a:rPr>
              <a:t>the</a:t>
            </a:r>
            <a:r>
              <a:rPr sz="1600" b="1" spc="-15" dirty="0">
                <a:latin typeface="Calibri"/>
                <a:cs typeface="Calibri"/>
              </a:rPr>
              <a:t> </a:t>
            </a:r>
            <a:r>
              <a:rPr sz="1600" b="1" spc="-10" dirty="0">
                <a:latin typeface="Calibri"/>
                <a:cs typeface="Calibri"/>
              </a:rPr>
              <a:t>entity.</a:t>
            </a:r>
            <a:endParaRPr sz="1600" dirty="0">
              <a:latin typeface="Calibri"/>
              <a:cs typeface="Calibri"/>
            </a:endParaRPr>
          </a:p>
        </p:txBody>
      </p:sp>
      <p:grpSp>
        <p:nvGrpSpPr>
          <p:cNvPr id="25" name="object 25"/>
          <p:cNvGrpSpPr/>
          <p:nvPr/>
        </p:nvGrpSpPr>
        <p:grpSpPr>
          <a:xfrm>
            <a:off x="742651" y="4855086"/>
            <a:ext cx="984885" cy="982980"/>
            <a:chOff x="646176" y="4690871"/>
            <a:chExt cx="984885" cy="982980"/>
          </a:xfrm>
        </p:grpSpPr>
        <p:sp>
          <p:nvSpPr>
            <p:cNvPr id="26" name="object 26"/>
            <p:cNvSpPr/>
            <p:nvPr/>
          </p:nvSpPr>
          <p:spPr>
            <a:xfrm>
              <a:off x="646176" y="4690871"/>
              <a:ext cx="984885" cy="982980"/>
            </a:xfrm>
            <a:custGeom>
              <a:avLst/>
              <a:gdLst/>
              <a:ahLst/>
              <a:cxnLst/>
              <a:rect l="l" t="t" r="r" b="b"/>
              <a:pathLst>
                <a:path w="984885" h="982979">
                  <a:moveTo>
                    <a:pt x="492252" y="0"/>
                  </a:moveTo>
                  <a:lnTo>
                    <a:pt x="444843" y="2250"/>
                  </a:lnTo>
                  <a:lnTo>
                    <a:pt x="398711" y="8863"/>
                  </a:lnTo>
                  <a:lnTo>
                    <a:pt x="354059" y="19634"/>
                  </a:lnTo>
                  <a:lnTo>
                    <a:pt x="311095" y="34356"/>
                  </a:lnTo>
                  <a:lnTo>
                    <a:pt x="270026" y="52822"/>
                  </a:lnTo>
                  <a:lnTo>
                    <a:pt x="231056" y="74827"/>
                  </a:lnTo>
                  <a:lnTo>
                    <a:pt x="194393" y="100165"/>
                  </a:lnTo>
                  <a:lnTo>
                    <a:pt x="160243" y="128630"/>
                  </a:lnTo>
                  <a:lnTo>
                    <a:pt x="128812" y="160014"/>
                  </a:lnTo>
                  <a:lnTo>
                    <a:pt x="100306" y="194113"/>
                  </a:lnTo>
                  <a:lnTo>
                    <a:pt x="74932" y="230720"/>
                  </a:lnTo>
                  <a:lnTo>
                    <a:pt x="52895" y="269629"/>
                  </a:lnTo>
                  <a:lnTo>
                    <a:pt x="34403" y="310634"/>
                  </a:lnTo>
                  <a:lnTo>
                    <a:pt x="19661" y="353529"/>
                  </a:lnTo>
                  <a:lnTo>
                    <a:pt x="8875" y="398107"/>
                  </a:lnTo>
                  <a:lnTo>
                    <a:pt x="2253" y="444163"/>
                  </a:lnTo>
                  <a:lnTo>
                    <a:pt x="0" y="491489"/>
                  </a:lnTo>
                  <a:lnTo>
                    <a:pt x="2253" y="538816"/>
                  </a:lnTo>
                  <a:lnTo>
                    <a:pt x="8875" y="584872"/>
                  </a:lnTo>
                  <a:lnTo>
                    <a:pt x="19661" y="629450"/>
                  </a:lnTo>
                  <a:lnTo>
                    <a:pt x="34403" y="672345"/>
                  </a:lnTo>
                  <a:lnTo>
                    <a:pt x="52895" y="713350"/>
                  </a:lnTo>
                  <a:lnTo>
                    <a:pt x="74932" y="752259"/>
                  </a:lnTo>
                  <a:lnTo>
                    <a:pt x="100306" y="788866"/>
                  </a:lnTo>
                  <a:lnTo>
                    <a:pt x="128812" y="822965"/>
                  </a:lnTo>
                  <a:lnTo>
                    <a:pt x="160243" y="854349"/>
                  </a:lnTo>
                  <a:lnTo>
                    <a:pt x="194393" y="882814"/>
                  </a:lnTo>
                  <a:lnTo>
                    <a:pt x="231056" y="908152"/>
                  </a:lnTo>
                  <a:lnTo>
                    <a:pt x="270026" y="930157"/>
                  </a:lnTo>
                  <a:lnTo>
                    <a:pt x="311095" y="948623"/>
                  </a:lnTo>
                  <a:lnTo>
                    <a:pt x="354059" y="963345"/>
                  </a:lnTo>
                  <a:lnTo>
                    <a:pt x="398711" y="974116"/>
                  </a:lnTo>
                  <a:lnTo>
                    <a:pt x="444843" y="980729"/>
                  </a:lnTo>
                  <a:lnTo>
                    <a:pt x="492252" y="982979"/>
                  </a:lnTo>
                  <a:lnTo>
                    <a:pt x="539665" y="980729"/>
                  </a:lnTo>
                  <a:lnTo>
                    <a:pt x="585803" y="974116"/>
                  </a:lnTo>
                  <a:lnTo>
                    <a:pt x="630457" y="963345"/>
                  </a:lnTo>
                  <a:lnTo>
                    <a:pt x="673423" y="948623"/>
                  </a:lnTo>
                  <a:lnTo>
                    <a:pt x="714494" y="930157"/>
                  </a:lnTo>
                  <a:lnTo>
                    <a:pt x="753464" y="908152"/>
                  </a:lnTo>
                  <a:lnTo>
                    <a:pt x="790126" y="882814"/>
                  </a:lnTo>
                  <a:lnTo>
                    <a:pt x="824275" y="854349"/>
                  </a:lnTo>
                  <a:lnTo>
                    <a:pt x="855705" y="822965"/>
                  </a:lnTo>
                  <a:lnTo>
                    <a:pt x="884208" y="788866"/>
                  </a:lnTo>
                  <a:lnTo>
                    <a:pt x="909581" y="752259"/>
                  </a:lnTo>
                  <a:lnTo>
                    <a:pt x="931615" y="713350"/>
                  </a:lnTo>
                  <a:lnTo>
                    <a:pt x="950105" y="672345"/>
                  </a:lnTo>
                  <a:lnTo>
                    <a:pt x="964845" y="629450"/>
                  </a:lnTo>
                  <a:lnTo>
                    <a:pt x="975629" y="584872"/>
                  </a:lnTo>
                  <a:lnTo>
                    <a:pt x="982251" y="538816"/>
                  </a:lnTo>
                  <a:lnTo>
                    <a:pt x="984504" y="491489"/>
                  </a:lnTo>
                  <a:lnTo>
                    <a:pt x="982251" y="444163"/>
                  </a:lnTo>
                  <a:lnTo>
                    <a:pt x="975629" y="398107"/>
                  </a:lnTo>
                  <a:lnTo>
                    <a:pt x="964845" y="353529"/>
                  </a:lnTo>
                  <a:lnTo>
                    <a:pt x="950105" y="310634"/>
                  </a:lnTo>
                  <a:lnTo>
                    <a:pt x="931615" y="269629"/>
                  </a:lnTo>
                  <a:lnTo>
                    <a:pt x="909581" y="230720"/>
                  </a:lnTo>
                  <a:lnTo>
                    <a:pt x="884208" y="194113"/>
                  </a:lnTo>
                  <a:lnTo>
                    <a:pt x="855705" y="160014"/>
                  </a:lnTo>
                  <a:lnTo>
                    <a:pt x="824275" y="128630"/>
                  </a:lnTo>
                  <a:lnTo>
                    <a:pt x="790126" y="100165"/>
                  </a:lnTo>
                  <a:lnTo>
                    <a:pt x="753464" y="74827"/>
                  </a:lnTo>
                  <a:lnTo>
                    <a:pt x="714494" y="52822"/>
                  </a:lnTo>
                  <a:lnTo>
                    <a:pt x="673423" y="34356"/>
                  </a:lnTo>
                  <a:lnTo>
                    <a:pt x="630457" y="19634"/>
                  </a:lnTo>
                  <a:lnTo>
                    <a:pt x="585803" y="8863"/>
                  </a:lnTo>
                  <a:lnTo>
                    <a:pt x="539665" y="2250"/>
                  </a:lnTo>
                  <a:lnTo>
                    <a:pt x="492252" y="0"/>
                  </a:lnTo>
                  <a:close/>
                </a:path>
              </a:pathLst>
            </a:custGeom>
            <a:solidFill>
              <a:srgbClr val="FFFFFF"/>
            </a:solidFill>
          </p:spPr>
          <p:txBody>
            <a:bodyPr wrap="square" lIns="0" tIns="0" rIns="0" bIns="0" rtlCol="0"/>
            <a:lstStyle/>
            <a:p>
              <a:endParaRPr dirty="0"/>
            </a:p>
          </p:txBody>
        </p:sp>
        <p:sp>
          <p:nvSpPr>
            <p:cNvPr id="27" name="object 27"/>
            <p:cNvSpPr/>
            <p:nvPr/>
          </p:nvSpPr>
          <p:spPr>
            <a:xfrm>
              <a:off x="646176" y="4690871"/>
              <a:ext cx="984885" cy="982980"/>
            </a:xfrm>
            <a:custGeom>
              <a:avLst/>
              <a:gdLst/>
              <a:ahLst/>
              <a:cxnLst/>
              <a:rect l="l" t="t" r="r" b="b"/>
              <a:pathLst>
                <a:path w="984885" h="982979">
                  <a:moveTo>
                    <a:pt x="0" y="491489"/>
                  </a:moveTo>
                  <a:lnTo>
                    <a:pt x="2253" y="444163"/>
                  </a:lnTo>
                  <a:lnTo>
                    <a:pt x="8875" y="398107"/>
                  </a:lnTo>
                  <a:lnTo>
                    <a:pt x="19661" y="353529"/>
                  </a:lnTo>
                  <a:lnTo>
                    <a:pt x="34403" y="310634"/>
                  </a:lnTo>
                  <a:lnTo>
                    <a:pt x="52895" y="269629"/>
                  </a:lnTo>
                  <a:lnTo>
                    <a:pt x="74932" y="230720"/>
                  </a:lnTo>
                  <a:lnTo>
                    <a:pt x="100306" y="194113"/>
                  </a:lnTo>
                  <a:lnTo>
                    <a:pt x="128812" y="160014"/>
                  </a:lnTo>
                  <a:lnTo>
                    <a:pt x="160243" y="128630"/>
                  </a:lnTo>
                  <a:lnTo>
                    <a:pt x="194393" y="100165"/>
                  </a:lnTo>
                  <a:lnTo>
                    <a:pt x="231056" y="74827"/>
                  </a:lnTo>
                  <a:lnTo>
                    <a:pt x="270026" y="52822"/>
                  </a:lnTo>
                  <a:lnTo>
                    <a:pt x="311095" y="34356"/>
                  </a:lnTo>
                  <a:lnTo>
                    <a:pt x="354059" y="19634"/>
                  </a:lnTo>
                  <a:lnTo>
                    <a:pt x="398711" y="8863"/>
                  </a:lnTo>
                  <a:lnTo>
                    <a:pt x="444843" y="2250"/>
                  </a:lnTo>
                  <a:lnTo>
                    <a:pt x="492252" y="0"/>
                  </a:lnTo>
                  <a:lnTo>
                    <a:pt x="539665" y="2250"/>
                  </a:lnTo>
                  <a:lnTo>
                    <a:pt x="585803" y="8863"/>
                  </a:lnTo>
                  <a:lnTo>
                    <a:pt x="630457" y="19634"/>
                  </a:lnTo>
                  <a:lnTo>
                    <a:pt x="673423" y="34356"/>
                  </a:lnTo>
                  <a:lnTo>
                    <a:pt x="714494" y="52822"/>
                  </a:lnTo>
                  <a:lnTo>
                    <a:pt x="753464" y="74827"/>
                  </a:lnTo>
                  <a:lnTo>
                    <a:pt x="790126" y="100165"/>
                  </a:lnTo>
                  <a:lnTo>
                    <a:pt x="824275" y="128630"/>
                  </a:lnTo>
                  <a:lnTo>
                    <a:pt x="855705" y="160014"/>
                  </a:lnTo>
                  <a:lnTo>
                    <a:pt x="884208" y="194113"/>
                  </a:lnTo>
                  <a:lnTo>
                    <a:pt x="909581" y="230720"/>
                  </a:lnTo>
                  <a:lnTo>
                    <a:pt x="931615" y="269629"/>
                  </a:lnTo>
                  <a:lnTo>
                    <a:pt x="950105" y="310634"/>
                  </a:lnTo>
                  <a:lnTo>
                    <a:pt x="964845" y="353529"/>
                  </a:lnTo>
                  <a:lnTo>
                    <a:pt x="975629" y="398107"/>
                  </a:lnTo>
                  <a:lnTo>
                    <a:pt x="982251" y="444163"/>
                  </a:lnTo>
                  <a:lnTo>
                    <a:pt x="984504" y="491489"/>
                  </a:lnTo>
                  <a:lnTo>
                    <a:pt x="982251" y="538816"/>
                  </a:lnTo>
                  <a:lnTo>
                    <a:pt x="975629" y="584872"/>
                  </a:lnTo>
                  <a:lnTo>
                    <a:pt x="964845" y="629450"/>
                  </a:lnTo>
                  <a:lnTo>
                    <a:pt x="950105" y="672345"/>
                  </a:lnTo>
                  <a:lnTo>
                    <a:pt x="931615" y="713350"/>
                  </a:lnTo>
                  <a:lnTo>
                    <a:pt x="909581" y="752259"/>
                  </a:lnTo>
                  <a:lnTo>
                    <a:pt x="884208" y="788866"/>
                  </a:lnTo>
                  <a:lnTo>
                    <a:pt x="855705" y="822965"/>
                  </a:lnTo>
                  <a:lnTo>
                    <a:pt x="824275" y="854349"/>
                  </a:lnTo>
                  <a:lnTo>
                    <a:pt x="790126" y="882814"/>
                  </a:lnTo>
                  <a:lnTo>
                    <a:pt x="753464" y="908152"/>
                  </a:lnTo>
                  <a:lnTo>
                    <a:pt x="714494" y="930157"/>
                  </a:lnTo>
                  <a:lnTo>
                    <a:pt x="673423" y="948623"/>
                  </a:lnTo>
                  <a:lnTo>
                    <a:pt x="630457" y="963345"/>
                  </a:lnTo>
                  <a:lnTo>
                    <a:pt x="585803" y="974116"/>
                  </a:lnTo>
                  <a:lnTo>
                    <a:pt x="539665" y="980729"/>
                  </a:lnTo>
                  <a:lnTo>
                    <a:pt x="492252" y="982979"/>
                  </a:lnTo>
                  <a:lnTo>
                    <a:pt x="444843" y="980729"/>
                  </a:lnTo>
                  <a:lnTo>
                    <a:pt x="398711" y="974116"/>
                  </a:lnTo>
                  <a:lnTo>
                    <a:pt x="354059" y="963345"/>
                  </a:lnTo>
                  <a:lnTo>
                    <a:pt x="311095" y="948623"/>
                  </a:lnTo>
                  <a:lnTo>
                    <a:pt x="270026" y="930157"/>
                  </a:lnTo>
                  <a:lnTo>
                    <a:pt x="231056" y="908152"/>
                  </a:lnTo>
                  <a:lnTo>
                    <a:pt x="194393" y="882814"/>
                  </a:lnTo>
                  <a:lnTo>
                    <a:pt x="160243" y="854349"/>
                  </a:lnTo>
                  <a:lnTo>
                    <a:pt x="128812" y="822965"/>
                  </a:lnTo>
                  <a:lnTo>
                    <a:pt x="100306" y="788866"/>
                  </a:lnTo>
                  <a:lnTo>
                    <a:pt x="74932" y="752259"/>
                  </a:lnTo>
                  <a:lnTo>
                    <a:pt x="52895" y="713350"/>
                  </a:lnTo>
                  <a:lnTo>
                    <a:pt x="34403" y="672345"/>
                  </a:lnTo>
                  <a:lnTo>
                    <a:pt x="19661" y="629450"/>
                  </a:lnTo>
                  <a:lnTo>
                    <a:pt x="8875" y="584872"/>
                  </a:lnTo>
                  <a:lnTo>
                    <a:pt x="2253" y="538816"/>
                  </a:lnTo>
                  <a:lnTo>
                    <a:pt x="0" y="491489"/>
                  </a:lnTo>
                  <a:close/>
                </a:path>
              </a:pathLst>
            </a:custGeom>
            <a:ln w="6350">
              <a:solidFill>
                <a:srgbClr val="0E6EC5"/>
              </a:solidFill>
            </a:ln>
          </p:spPr>
          <p:txBody>
            <a:bodyPr wrap="square" lIns="0" tIns="0" rIns="0" bIns="0" rtlCol="0"/>
            <a:lstStyle/>
            <a:p>
              <a:endParaRPr dirty="0"/>
            </a:p>
          </p:txBody>
        </p:sp>
      </p:grpSp>
      <p:sp>
        <p:nvSpPr>
          <p:cNvPr id="30" name="Title 29">
            <a:extLst>
              <a:ext uri="{FF2B5EF4-FFF2-40B4-BE49-F238E27FC236}">
                <a16:creationId xmlns:a16="http://schemas.microsoft.com/office/drawing/2014/main" id="{838B7A97-074F-F75C-3781-503BC3A3CE3A}"/>
              </a:ext>
            </a:extLst>
          </p:cNvPr>
          <p:cNvSpPr>
            <a:spLocks noGrp="1"/>
          </p:cNvSpPr>
          <p:nvPr>
            <p:ph type="title"/>
          </p:nvPr>
        </p:nvSpPr>
        <p:spPr>
          <a:xfrm>
            <a:off x="892364" y="23513"/>
            <a:ext cx="10515600" cy="1325563"/>
          </a:xfrm>
        </p:spPr>
        <p:txBody>
          <a:bodyPr/>
          <a:lstStyle/>
          <a:p>
            <a:r>
              <a:rPr lang="en-GB" b="1" dirty="0">
                <a:solidFill>
                  <a:schemeClr val="tx2">
                    <a:lumMod val="90000"/>
                    <a:lumOff val="10000"/>
                  </a:schemeClr>
                </a:solidFill>
                <a:uFill>
                  <a:solidFill>
                    <a:srgbClr val="000000"/>
                  </a:solidFill>
                </a:uFill>
              </a:rPr>
              <a:t>                OTHER</a:t>
            </a:r>
            <a:r>
              <a:rPr lang="en-GB" b="1" spc="-95" dirty="0">
                <a:solidFill>
                  <a:schemeClr val="tx2">
                    <a:lumMod val="90000"/>
                    <a:lumOff val="10000"/>
                  </a:schemeClr>
                </a:solidFill>
                <a:uFill>
                  <a:solidFill>
                    <a:srgbClr val="000000"/>
                  </a:solidFill>
                </a:uFill>
              </a:rPr>
              <a:t> </a:t>
            </a:r>
            <a:r>
              <a:rPr lang="en-GB" b="1" spc="-25" dirty="0">
                <a:solidFill>
                  <a:schemeClr val="tx2">
                    <a:lumMod val="90000"/>
                    <a:lumOff val="10000"/>
                  </a:schemeClr>
                </a:solidFill>
                <a:uFill>
                  <a:solidFill>
                    <a:srgbClr val="000000"/>
                  </a:solidFill>
                </a:uFill>
              </a:rPr>
              <a:t>IMPORTANT</a:t>
            </a:r>
            <a:r>
              <a:rPr lang="en-GB" b="1" spc="-85" dirty="0">
                <a:solidFill>
                  <a:schemeClr val="tx2">
                    <a:lumMod val="90000"/>
                    <a:lumOff val="10000"/>
                  </a:schemeClr>
                </a:solidFill>
                <a:uFill>
                  <a:solidFill>
                    <a:srgbClr val="000000"/>
                  </a:solidFill>
                </a:uFill>
              </a:rPr>
              <a:t> </a:t>
            </a:r>
            <a:r>
              <a:rPr lang="en-GB" b="1" spc="-10" dirty="0">
                <a:solidFill>
                  <a:schemeClr val="tx2">
                    <a:lumMod val="90000"/>
                    <a:lumOff val="10000"/>
                  </a:schemeClr>
                </a:solidFill>
                <a:uFill>
                  <a:solidFill>
                    <a:srgbClr val="000000"/>
                  </a:solidFill>
                </a:uFill>
              </a:rPr>
              <a:t>POINTS</a:t>
            </a:r>
            <a:endParaRPr lang="en-GB"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object 5" descr="$PPTXTitle"/>
          <p:cNvSpPr txBox="1">
            <a:spLocks noGrp="1"/>
          </p:cNvSpPr>
          <p:nvPr>
            <p:ph type="title"/>
          </p:nvPr>
        </p:nvSpPr>
        <p:spPr>
          <a:xfrm>
            <a:off x="1314824" y="735106"/>
            <a:ext cx="10053763" cy="2928470"/>
          </a:xfrm>
          <a:prstGeom prst="rect">
            <a:avLst/>
          </a:prstGeom>
        </p:spPr>
        <p:txBody>
          <a:bodyPr vert="horz" lIns="91440" tIns="45720" rIns="91440" bIns="45720" rtlCol="0" anchor="b">
            <a:normAutofit/>
          </a:bodyPr>
          <a:lstStyle/>
          <a:p>
            <a:pPr marL="205740" marR="5080" indent="-193675"/>
            <a:r>
              <a:rPr lang="en-US" sz="4800" u="none" kern="1200" spc="-90" dirty="0">
                <a:solidFill>
                  <a:srgbClr val="FFFFFF"/>
                </a:solidFill>
                <a:latin typeface="+mj-lt"/>
                <a:ea typeface="+mj-ea"/>
                <a:cs typeface="+mj-cs"/>
              </a:rPr>
              <a:t>CAPACITY</a:t>
            </a:r>
            <a:r>
              <a:rPr lang="en-US" sz="4800" u="none" kern="1200" spc="-229" dirty="0">
                <a:solidFill>
                  <a:srgbClr val="FFFFFF"/>
                </a:solidFill>
                <a:latin typeface="+mj-lt"/>
                <a:ea typeface="+mj-ea"/>
                <a:cs typeface="+mj-cs"/>
              </a:rPr>
              <a:t> </a:t>
            </a:r>
            <a:r>
              <a:rPr lang="en-US" sz="4800" u="none" kern="1200" spc="-10" dirty="0">
                <a:solidFill>
                  <a:srgbClr val="FFFFFF"/>
                </a:solidFill>
                <a:latin typeface="+mj-lt"/>
                <a:ea typeface="+mj-ea"/>
                <a:cs typeface="+mj-cs"/>
              </a:rPr>
              <a:t>BUILDING </a:t>
            </a:r>
            <a:r>
              <a:rPr lang="en-US" sz="4800" u="none" kern="1200" dirty="0">
                <a:solidFill>
                  <a:srgbClr val="FFFFFF"/>
                </a:solidFill>
                <a:latin typeface="+mj-lt"/>
                <a:ea typeface="+mj-ea"/>
                <a:cs typeface="+mj-cs"/>
              </a:rPr>
              <a:t>THROUGH </a:t>
            </a:r>
            <a:r>
              <a:rPr lang="en-US" sz="4800" u="none" kern="1200" spc="-10" dirty="0">
                <a:solidFill>
                  <a:srgbClr val="FFFFFF"/>
                </a:solidFill>
                <a:latin typeface="+mj-lt"/>
                <a:ea typeface="+mj-ea"/>
                <a:cs typeface="+mj-cs"/>
              </a:rPr>
              <a:t>MERGER</a:t>
            </a:r>
            <a:endParaRPr lang="en-US" sz="4800" kern="1200" dirty="0">
              <a:solidFill>
                <a:srgbClr val="FFFFFF"/>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1159782C-272A-A551-9A69-E6B333F58140}"/>
              </a:ext>
            </a:extLst>
          </p:cNvPr>
          <p:cNvSpPr>
            <a:spLocks noGrp="1"/>
          </p:cNvSpPr>
          <p:nvPr>
            <p:ph type="title"/>
          </p:nvPr>
        </p:nvSpPr>
        <p:spPr>
          <a:xfrm>
            <a:off x="1371599" y="294538"/>
            <a:ext cx="9895951" cy="1033669"/>
          </a:xfrm>
        </p:spPr>
        <p:txBody>
          <a:bodyPr vert="horz" lIns="91440" tIns="45720" rIns="91440" bIns="45720" rtlCol="0" anchor="ctr">
            <a:normAutofit/>
          </a:bodyPr>
          <a:lstStyle/>
          <a:p>
            <a:r>
              <a:rPr lang="en-US" sz="4000" b="1" kern="1200" dirty="0">
                <a:solidFill>
                  <a:srgbClr val="FFFFFF"/>
                </a:solidFill>
                <a:uFill>
                  <a:solidFill>
                    <a:srgbClr val="000000"/>
                  </a:solidFill>
                </a:uFill>
                <a:latin typeface="+mj-lt"/>
                <a:ea typeface="+mj-ea"/>
                <a:cs typeface="+mj-cs"/>
              </a:rPr>
              <a:t>                                      MERGER</a:t>
            </a:r>
            <a:endParaRPr lang="en-US" sz="4000" kern="1200" dirty="0">
              <a:solidFill>
                <a:srgbClr val="FFFFFF"/>
              </a:solidFill>
              <a:latin typeface="+mj-lt"/>
              <a:ea typeface="+mj-ea"/>
              <a:cs typeface="+mj-cs"/>
            </a:endParaRPr>
          </a:p>
        </p:txBody>
      </p:sp>
      <p:sp>
        <p:nvSpPr>
          <p:cNvPr id="6" name="object 6"/>
          <p:cNvSpPr txBox="1"/>
          <p:nvPr/>
        </p:nvSpPr>
        <p:spPr>
          <a:xfrm>
            <a:off x="1371599" y="2318197"/>
            <a:ext cx="9724031" cy="3683358"/>
          </a:xfrm>
          <a:prstGeom prst="rect">
            <a:avLst/>
          </a:prstGeom>
        </p:spPr>
        <p:txBody>
          <a:bodyPr vert="horz" lIns="91440" tIns="45720" rIns="91440" bIns="45720" rtlCol="0" anchor="ctr">
            <a:normAutofit/>
          </a:bodyPr>
          <a:lstStyle/>
          <a:p>
            <a:pPr marL="194945" indent="-228600" algn="just">
              <a:lnSpc>
                <a:spcPct val="90000"/>
              </a:lnSpc>
              <a:spcBef>
                <a:spcPts val="1000"/>
              </a:spcBef>
              <a:buClr>
                <a:srgbClr val="252525"/>
              </a:buClr>
              <a:buFont typeface="Arial" panose="020B0604020202020204" pitchFamily="34" charset="0"/>
              <a:buChar char="•"/>
              <a:tabLst>
                <a:tab pos="194945" algn="l"/>
              </a:tabLst>
            </a:pPr>
            <a:r>
              <a:rPr lang="en-US" sz="2000" dirty="0"/>
              <a:t>Merger</a:t>
            </a:r>
            <a:r>
              <a:rPr lang="en-US" sz="2000" spc="-80" dirty="0"/>
              <a:t> </a:t>
            </a:r>
            <a:r>
              <a:rPr lang="en-US" sz="2000" dirty="0"/>
              <a:t>should</a:t>
            </a:r>
            <a:r>
              <a:rPr lang="en-US" sz="2000" spc="-85" dirty="0"/>
              <a:t> </a:t>
            </a:r>
            <a:r>
              <a:rPr lang="en-US" sz="2000" dirty="0"/>
              <a:t>ideally</a:t>
            </a:r>
            <a:r>
              <a:rPr lang="en-US" sz="2000" spc="-85" dirty="0"/>
              <a:t> </a:t>
            </a:r>
            <a:r>
              <a:rPr lang="en-US" sz="2000" dirty="0"/>
              <a:t>follow</a:t>
            </a:r>
            <a:r>
              <a:rPr lang="en-US" sz="2000" spc="-80" dirty="0"/>
              <a:t> </a:t>
            </a:r>
            <a:r>
              <a:rPr lang="en-US" sz="2000" spc="-10" dirty="0"/>
              <a:t>networking</a:t>
            </a:r>
            <a:endParaRPr lang="en-US" sz="2000" dirty="0"/>
          </a:p>
          <a:p>
            <a:pPr marL="194945" marR="6350" indent="-228600" algn="just">
              <a:lnSpc>
                <a:spcPct val="90000"/>
              </a:lnSpc>
              <a:spcBef>
                <a:spcPts val="900"/>
              </a:spcBef>
              <a:buClr>
                <a:srgbClr val="252525"/>
              </a:buClr>
              <a:buFont typeface="Arial" panose="020B0604020202020204" pitchFamily="34" charset="0"/>
              <a:buChar char="•"/>
              <a:tabLst>
                <a:tab pos="194945" algn="l"/>
              </a:tabLst>
            </a:pPr>
            <a:r>
              <a:rPr lang="en-US" sz="2000" dirty="0"/>
              <a:t>Merger</a:t>
            </a:r>
            <a:r>
              <a:rPr lang="en-US" sz="2000" spc="215" dirty="0"/>
              <a:t> </a:t>
            </a:r>
            <a:r>
              <a:rPr lang="en-US" sz="2000" dirty="0"/>
              <a:t>agreement</a:t>
            </a:r>
            <a:r>
              <a:rPr lang="en-US" sz="2000" spc="215" dirty="0"/>
              <a:t> </a:t>
            </a:r>
            <a:r>
              <a:rPr lang="en-US" sz="2000" dirty="0"/>
              <a:t>in</a:t>
            </a:r>
            <a:r>
              <a:rPr lang="en-US" sz="2000" spc="210" dirty="0"/>
              <a:t> </a:t>
            </a:r>
            <a:r>
              <a:rPr lang="en-US" sz="2000" dirty="0"/>
              <a:t>Form</a:t>
            </a:r>
            <a:r>
              <a:rPr lang="en-US" sz="2000" spc="220" dirty="0"/>
              <a:t> </a:t>
            </a:r>
            <a:r>
              <a:rPr lang="en-US" sz="2000" dirty="0"/>
              <a:t>‘E’</a:t>
            </a:r>
            <a:r>
              <a:rPr lang="en-US" sz="2000" spc="215" dirty="0"/>
              <a:t> </a:t>
            </a:r>
            <a:r>
              <a:rPr lang="en-US" sz="2000" dirty="0"/>
              <a:t>is</a:t>
            </a:r>
            <a:r>
              <a:rPr lang="en-US" sz="2000" spc="195" dirty="0"/>
              <a:t> </a:t>
            </a:r>
            <a:r>
              <a:rPr lang="en-US" sz="2000" dirty="0"/>
              <a:t>to</a:t>
            </a:r>
            <a:r>
              <a:rPr lang="en-US" sz="2000" spc="210" dirty="0"/>
              <a:t> </a:t>
            </a:r>
            <a:r>
              <a:rPr lang="en-US" sz="2000" dirty="0"/>
              <a:t>be</a:t>
            </a:r>
            <a:r>
              <a:rPr lang="en-US" sz="2000" spc="215" dirty="0"/>
              <a:t> </a:t>
            </a:r>
            <a:r>
              <a:rPr lang="en-US" sz="2000" dirty="0"/>
              <a:t>filed</a:t>
            </a:r>
            <a:r>
              <a:rPr lang="en-US" sz="2000" spc="215" dirty="0"/>
              <a:t> </a:t>
            </a:r>
            <a:r>
              <a:rPr lang="en-US" sz="2000" dirty="0"/>
              <a:t>with</a:t>
            </a:r>
            <a:r>
              <a:rPr lang="en-US" sz="2000" spc="220" dirty="0"/>
              <a:t> </a:t>
            </a:r>
            <a:r>
              <a:rPr lang="en-US" sz="2000" dirty="0"/>
              <a:t>the</a:t>
            </a:r>
            <a:r>
              <a:rPr lang="en-US" sz="2000" spc="210" dirty="0"/>
              <a:t> </a:t>
            </a:r>
            <a:r>
              <a:rPr lang="en-US" sz="2000" dirty="0"/>
              <a:t>Institute</a:t>
            </a:r>
            <a:r>
              <a:rPr lang="en-US" sz="2000" spc="215" dirty="0"/>
              <a:t> </a:t>
            </a:r>
            <a:r>
              <a:rPr lang="en-US" sz="2000" dirty="0"/>
              <a:t>within</a:t>
            </a:r>
            <a:r>
              <a:rPr lang="en-US" sz="2000" spc="215" dirty="0"/>
              <a:t> </a:t>
            </a:r>
            <a:r>
              <a:rPr lang="en-US" sz="2000" dirty="0"/>
              <a:t>30</a:t>
            </a:r>
            <a:r>
              <a:rPr lang="en-US" sz="2000" spc="210" dirty="0"/>
              <a:t> </a:t>
            </a:r>
            <a:r>
              <a:rPr lang="en-US" sz="2000" spc="-20" dirty="0"/>
              <a:t>days </a:t>
            </a:r>
            <a:r>
              <a:rPr lang="en-US" sz="2000" dirty="0"/>
              <a:t>from</a:t>
            </a:r>
            <a:r>
              <a:rPr lang="en-US" sz="2000" spc="-50" dirty="0"/>
              <a:t> </a:t>
            </a:r>
            <a:r>
              <a:rPr lang="en-US" sz="2000" dirty="0"/>
              <a:t>the</a:t>
            </a:r>
            <a:r>
              <a:rPr lang="en-US" sz="2000" spc="-35" dirty="0"/>
              <a:t> </a:t>
            </a:r>
            <a:r>
              <a:rPr lang="en-US" sz="2000" dirty="0"/>
              <a:t>date</a:t>
            </a:r>
            <a:r>
              <a:rPr lang="en-US" sz="2000" spc="-25" dirty="0"/>
              <a:t> </a:t>
            </a:r>
            <a:r>
              <a:rPr lang="en-US" sz="2000" dirty="0"/>
              <a:t>of</a:t>
            </a:r>
            <a:r>
              <a:rPr lang="en-US" sz="2000" spc="-30" dirty="0"/>
              <a:t> </a:t>
            </a:r>
            <a:r>
              <a:rPr lang="en-US" sz="2000" dirty="0"/>
              <a:t>the</a:t>
            </a:r>
            <a:r>
              <a:rPr lang="en-US" sz="2000" spc="-25" dirty="0"/>
              <a:t> </a:t>
            </a:r>
            <a:r>
              <a:rPr lang="en-US" sz="2000" spc="-10" dirty="0"/>
              <a:t>agreement</a:t>
            </a:r>
            <a:endParaRPr lang="en-US" sz="2000" dirty="0"/>
          </a:p>
          <a:p>
            <a:pPr marL="194945" indent="-228600" algn="just">
              <a:lnSpc>
                <a:spcPct val="90000"/>
              </a:lnSpc>
              <a:spcBef>
                <a:spcPts val="900"/>
              </a:spcBef>
              <a:buClr>
                <a:srgbClr val="252525"/>
              </a:buClr>
              <a:buFont typeface="Arial" panose="020B0604020202020204" pitchFamily="34" charset="0"/>
              <a:buChar char="•"/>
              <a:tabLst>
                <a:tab pos="194945" algn="l"/>
              </a:tabLst>
            </a:pPr>
            <a:r>
              <a:rPr lang="en-US" sz="2000" dirty="0"/>
              <a:t>Merger</a:t>
            </a:r>
            <a:r>
              <a:rPr lang="en-US" sz="2000" spc="-80" dirty="0"/>
              <a:t> </a:t>
            </a:r>
            <a:r>
              <a:rPr lang="en-US" sz="2000" spc="-10" dirty="0"/>
              <a:t>agreement</a:t>
            </a:r>
            <a:r>
              <a:rPr lang="en-US" sz="2000" spc="-100" dirty="0"/>
              <a:t> </a:t>
            </a:r>
            <a:r>
              <a:rPr lang="en-US" sz="2000" dirty="0"/>
              <a:t>shall</a:t>
            </a:r>
            <a:r>
              <a:rPr lang="en-US" sz="2000" spc="-85" dirty="0"/>
              <a:t> </a:t>
            </a:r>
            <a:r>
              <a:rPr lang="en-US" sz="2000" dirty="0"/>
              <a:t>contain</a:t>
            </a:r>
            <a:r>
              <a:rPr lang="en-US" sz="2000" spc="-90" dirty="0"/>
              <a:t> </a:t>
            </a:r>
            <a:r>
              <a:rPr lang="en-US" sz="2000" dirty="0"/>
              <a:t>some</a:t>
            </a:r>
            <a:r>
              <a:rPr lang="en-US" sz="2000" spc="-75" dirty="0"/>
              <a:t> </a:t>
            </a:r>
            <a:r>
              <a:rPr lang="en-US" sz="2000" dirty="0"/>
              <a:t>guidelines</a:t>
            </a:r>
            <a:r>
              <a:rPr lang="en-US" sz="2000" spc="-90" dirty="0"/>
              <a:t> </a:t>
            </a:r>
            <a:r>
              <a:rPr lang="en-US" sz="2000" dirty="0"/>
              <a:t>like</a:t>
            </a:r>
            <a:r>
              <a:rPr lang="en-US" sz="2000" spc="-100" dirty="0"/>
              <a:t> </a:t>
            </a:r>
            <a:r>
              <a:rPr lang="en-US" sz="2000" spc="-20" dirty="0"/>
              <a:t>de-</a:t>
            </a:r>
            <a:r>
              <a:rPr lang="en-US" sz="2000" dirty="0"/>
              <a:t>merger</a:t>
            </a:r>
            <a:r>
              <a:rPr lang="en-US" sz="2000" spc="-75" dirty="0"/>
              <a:t> </a:t>
            </a:r>
            <a:r>
              <a:rPr lang="en-US" sz="2000" spc="-10" dirty="0"/>
              <a:t>provisions</a:t>
            </a:r>
            <a:endParaRPr lang="en-US" sz="2000" dirty="0"/>
          </a:p>
          <a:p>
            <a:pPr marL="194945" indent="-228600" algn="just">
              <a:lnSpc>
                <a:spcPct val="90000"/>
              </a:lnSpc>
              <a:spcBef>
                <a:spcPts val="900"/>
              </a:spcBef>
              <a:buClr>
                <a:srgbClr val="252525"/>
              </a:buClr>
              <a:buFont typeface="Arial" panose="020B0604020202020204" pitchFamily="34" charset="0"/>
              <a:buChar char="•"/>
              <a:tabLst>
                <a:tab pos="194945" algn="l"/>
              </a:tabLst>
            </a:pPr>
            <a:r>
              <a:rPr lang="en-US" sz="2000" spc="-10" dirty="0"/>
              <a:t>Separate</a:t>
            </a:r>
            <a:r>
              <a:rPr lang="en-US" sz="2000" spc="-80" dirty="0"/>
              <a:t> </a:t>
            </a:r>
            <a:r>
              <a:rPr lang="en-US" sz="2000" spc="-10" dirty="0"/>
              <a:t>Partnership</a:t>
            </a:r>
            <a:r>
              <a:rPr lang="en-US" sz="2000" spc="-75" dirty="0"/>
              <a:t> </a:t>
            </a:r>
            <a:r>
              <a:rPr lang="en-US" sz="2000" dirty="0"/>
              <a:t>Deed</a:t>
            </a:r>
            <a:r>
              <a:rPr lang="en-US" sz="2000" spc="-75" dirty="0"/>
              <a:t> </a:t>
            </a:r>
            <a:r>
              <a:rPr lang="en-US" sz="2000" dirty="0"/>
              <a:t>should</a:t>
            </a:r>
            <a:r>
              <a:rPr lang="en-US" sz="2000" spc="-55" dirty="0"/>
              <a:t> </a:t>
            </a:r>
            <a:r>
              <a:rPr lang="en-US" sz="2000" dirty="0"/>
              <a:t>be</a:t>
            </a:r>
            <a:r>
              <a:rPr lang="en-US" sz="2000" spc="-65" dirty="0"/>
              <a:t> </a:t>
            </a:r>
            <a:r>
              <a:rPr lang="en-US" sz="2000" spc="-10" dirty="0"/>
              <a:t>executed</a:t>
            </a:r>
            <a:endParaRPr lang="en-US" sz="2000" dirty="0"/>
          </a:p>
          <a:p>
            <a:pPr marL="194945" indent="-228600" algn="just">
              <a:lnSpc>
                <a:spcPct val="90000"/>
              </a:lnSpc>
              <a:spcBef>
                <a:spcPts val="900"/>
              </a:spcBef>
              <a:buClr>
                <a:srgbClr val="252525"/>
              </a:buClr>
              <a:buFont typeface="Arial" panose="020B0604020202020204" pitchFamily="34" charset="0"/>
              <a:buChar char="•"/>
              <a:tabLst>
                <a:tab pos="194945" algn="l"/>
              </a:tabLst>
            </a:pPr>
            <a:r>
              <a:rPr lang="en-US" sz="2000" dirty="0"/>
              <a:t>Form</a:t>
            </a:r>
            <a:r>
              <a:rPr lang="en-US" sz="2000" spc="-50" dirty="0"/>
              <a:t> </a:t>
            </a:r>
            <a:r>
              <a:rPr lang="en-US" sz="2000" dirty="0"/>
              <a:t>18</a:t>
            </a:r>
            <a:r>
              <a:rPr lang="en-US" sz="2000" spc="-40" dirty="0"/>
              <a:t> </a:t>
            </a:r>
            <a:r>
              <a:rPr lang="en-US" sz="2000" dirty="0"/>
              <a:t>should</a:t>
            </a:r>
            <a:r>
              <a:rPr lang="en-US" sz="2000" spc="-20" dirty="0"/>
              <a:t> </a:t>
            </a:r>
            <a:r>
              <a:rPr lang="en-US" sz="2000" dirty="0"/>
              <a:t>also</a:t>
            </a:r>
            <a:r>
              <a:rPr lang="en-US" sz="2000" spc="-45" dirty="0"/>
              <a:t> </a:t>
            </a:r>
            <a:r>
              <a:rPr lang="en-US" sz="2000" dirty="0"/>
              <a:t>be</a:t>
            </a:r>
            <a:r>
              <a:rPr lang="en-US" sz="2000" spc="-35" dirty="0"/>
              <a:t> </a:t>
            </a:r>
            <a:r>
              <a:rPr lang="en-US" sz="2000" dirty="0"/>
              <a:t>filed</a:t>
            </a:r>
            <a:r>
              <a:rPr lang="en-US" sz="2000" spc="-25" dirty="0"/>
              <a:t> </a:t>
            </a:r>
            <a:r>
              <a:rPr lang="en-US" sz="2000" dirty="0"/>
              <a:t>with</a:t>
            </a:r>
            <a:r>
              <a:rPr lang="en-US" sz="2000" spc="-35" dirty="0"/>
              <a:t> </a:t>
            </a:r>
            <a:r>
              <a:rPr lang="en-US" sz="2000" dirty="0"/>
              <a:t>the</a:t>
            </a:r>
            <a:r>
              <a:rPr lang="en-US" sz="2000" spc="-45" dirty="0"/>
              <a:t> </a:t>
            </a:r>
            <a:r>
              <a:rPr lang="en-US" sz="2000" spc="-10" dirty="0"/>
              <a:t>Institute</a:t>
            </a:r>
            <a:endParaRPr lang="en-US" sz="2000" dirty="0"/>
          </a:p>
          <a:p>
            <a:pPr marL="194945" marR="5080" indent="-228600" algn="just">
              <a:lnSpc>
                <a:spcPct val="90000"/>
              </a:lnSpc>
              <a:spcBef>
                <a:spcPts val="905"/>
              </a:spcBef>
              <a:buClr>
                <a:srgbClr val="252525"/>
              </a:buClr>
              <a:buFont typeface="Arial" panose="020B0604020202020204" pitchFamily="34" charset="0"/>
              <a:buChar char="•"/>
              <a:tabLst>
                <a:tab pos="194945" algn="l"/>
              </a:tabLst>
            </a:pPr>
            <a:r>
              <a:rPr lang="en-US" sz="2000" dirty="0"/>
              <a:t>The</a:t>
            </a:r>
            <a:r>
              <a:rPr lang="en-US" sz="2000" spc="65" dirty="0"/>
              <a:t> </a:t>
            </a:r>
            <a:r>
              <a:rPr lang="en-US" sz="2000" dirty="0"/>
              <a:t>Institute</a:t>
            </a:r>
            <a:r>
              <a:rPr lang="en-US" sz="2000" spc="75" dirty="0"/>
              <a:t> </a:t>
            </a:r>
            <a:r>
              <a:rPr lang="en-US" sz="2000" dirty="0"/>
              <a:t>will</a:t>
            </a:r>
            <a:r>
              <a:rPr lang="en-US" sz="2000" spc="65" dirty="0"/>
              <a:t> </a:t>
            </a:r>
            <a:r>
              <a:rPr lang="en-US" sz="2000" dirty="0"/>
              <a:t>freeze</a:t>
            </a:r>
            <a:r>
              <a:rPr lang="en-US" sz="2000" spc="75" dirty="0"/>
              <a:t> </a:t>
            </a:r>
            <a:r>
              <a:rPr lang="en-US" sz="2000" dirty="0"/>
              <a:t>the</a:t>
            </a:r>
            <a:r>
              <a:rPr lang="en-US" sz="2000" spc="75" dirty="0"/>
              <a:t> </a:t>
            </a:r>
            <a:r>
              <a:rPr lang="en-US" sz="2000" dirty="0"/>
              <a:t>names</a:t>
            </a:r>
            <a:r>
              <a:rPr lang="en-US" sz="2000" spc="70" dirty="0"/>
              <a:t> </a:t>
            </a:r>
            <a:r>
              <a:rPr lang="en-US" sz="2000" dirty="0"/>
              <a:t>of</a:t>
            </a:r>
            <a:r>
              <a:rPr lang="en-US" sz="2000" spc="70" dirty="0"/>
              <a:t> </a:t>
            </a:r>
            <a:r>
              <a:rPr lang="en-US" sz="2000" dirty="0"/>
              <a:t>the</a:t>
            </a:r>
            <a:r>
              <a:rPr lang="en-US" sz="2000" spc="80" dirty="0"/>
              <a:t> </a:t>
            </a:r>
            <a:r>
              <a:rPr lang="en-US" sz="2000" dirty="0"/>
              <a:t>merging</a:t>
            </a:r>
            <a:r>
              <a:rPr lang="en-US" sz="2000" spc="65" dirty="0"/>
              <a:t> </a:t>
            </a:r>
            <a:r>
              <a:rPr lang="en-US" sz="2000" dirty="0"/>
              <a:t>firms</a:t>
            </a:r>
            <a:r>
              <a:rPr lang="en-US" sz="2000" spc="75" dirty="0"/>
              <a:t> for </a:t>
            </a:r>
            <a:r>
              <a:rPr lang="en-US" sz="2000" b="1" spc="75" dirty="0"/>
              <a:t>10 years </a:t>
            </a:r>
            <a:r>
              <a:rPr lang="en-US" sz="2000" dirty="0"/>
              <a:t>and</a:t>
            </a:r>
            <a:r>
              <a:rPr lang="en-US" sz="2000" spc="75" dirty="0"/>
              <a:t> </a:t>
            </a:r>
            <a:r>
              <a:rPr lang="en-US" sz="2000" dirty="0"/>
              <a:t>shall</a:t>
            </a:r>
            <a:r>
              <a:rPr lang="en-US" sz="2000" spc="70" dirty="0"/>
              <a:t> </a:t>
            </a:r>
            <a:r>
              <a:rPr lang="en-US" sz="2000" dirty="0"/>
              <a:t>not</a:t>
            </a:r>
            <a:r>
              <a:rPr lang="en-US" sz="2000" spc="70" dirty="0"/>
              <a:t> </a:t>
            </a:r>
            <a:r>
              <a:rPr lang="en-US" sz="2000" dirty="0"/>
              <a:t>allot</a:t>
            </a:r>
            <a:r>
              <a:rPr lang="en-US" sz="2000" spc="65" dirty="0"/>
              <a:t> </a:t>
            </a:r>
            <a:r>
              <a:rPr lang="en-US" sz="2000" spc="-25" dirty="0"/>
              <a:t>the </a:t>
            </a:r>
            <a:r>
              <a:rPr lang="en-US" sz="2000" dirty="0"/>
              <a:t>same</a:t>
            </a:r>
            <a:r>
              <a:rPr lang="en-US" sz="2000" spc="-65" dirty="0"/>
              <a:t> </a:t>
            </a:r>
            <a:r>
              <a:rPr lang="en-US" sz="2000" dirty="0"/>
              <a:t>names</a:t>
            </a:r>
            <a:r>
              <a:rPr lang="en-US" sz="2000" spc="-65" dirty="0"/>
              <a:t> </a:t>
            </a:r>
            <a:r>
              <a:rPr lang="en-US" sz="2000" dirty="0"/>
              <a:t>to</a:t>
            </a:r>
            <a:r>
              <a:rPr lang="en-US" sz="2000" spc="-50" dirty="0"/>
              <a:t> </a:t>
            </a:r>
            <a:r>
              <a:rPr lang="en-US" sz="2000" dirty="0"/>
              <a:t>any</a:t>
            </a:r>
            <a:r>
              <a:rPr lang="en-US" sz="2000" spc="-45" dirty="0"/>
              <a:t> </a:t>
            </a:r>
            <a:r>
              <a:rPr lang="en-US" sz="2000" dirty="0"/>
              <a:t>other</a:t>
            </a:r>
            <a:r>
              <a:rPr lang="en-US" sz="2000" spc="-55" dirty="0"/>
              <a:t> </a:t>
            </a:r>
            <a:r>
              <a:rPr lang="en-US" sz="2000" spc="-20" dirty="0"/>
              <a:t>firm</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5" descr="$PPTXTitle"/>
          <p:cNvSpPr txBox="1">
            <a:spLocks noGrp="1"/>
          </p:cNvSpPr>
          <p:nvPr>
            <p:ph type="title"/>
          </p:nvPr>
        </p:nvSpPr>
        <p:spPr>
          <a:xfrm>
            <a:off x="1371599" y="294538"/>
            <a:ext cx="9895951" cy="1033669"/>
          </a:xfrm>
          <a:prstGeom prst="rect">
            <a:avLst/>
          </a:prstGeom>
        </p:spPr>
        <p:txBody>
          <a:bodyPr vert="horz" lIns="91440" tIns="45720" rIns="91440" bIns="45720" rtlCol="0" anchor="ctr">
            <a:normAutofit/>
          </a:bodyPr>
          <a:lstStyle/>
          <a:p>
            <a:pPr marL="12700"/>
            <a:r>
              <a:rPr lang="en-US" sz="4000" kern="1200" spc="-10" dirty="0">
                <a:solidFill>
                  <a:srgbClr val="FFFFFF"/>
                </a:solidFill>
                <a:latin typeface="+mj-lt"/>
                <a:ea typeface="+mj-ea"/>
                <a:cs typeface="+mj-cs"/>
              </a:rPr>
              <a:t>                                      MERGER</a:t>
            </a:r>
            <a:endParaRPr lang="en-US" sz="4000" kern="1200" dirty="0">
              <a:solidFill>
                <a:srgbClr val="FFFFFF"/>
              </a:solidFill>
              <a:latin typeface="+mj-lt"/>
              <a:ea typeface="+mj-ea"/>
              <a:cs typeface="+mj-cs"/>
            </a:endParaRPr>
          </a:p>
        </p:txBody>
      </p:sp>
      <p:sp>
        <p:nvSpPr>
          <p:cNvPr id="6" name="object 6"/>
          <p:cNvSpPr txBox="1"/>
          <p:nvPr/>
        </p:nvSpPr>
        <p:spPr>
          <a:xfrm>
            <a:off x="1371599" y="2318197"/>
            <a:ext cx="9724031" cy="3683358"/>
          </a:xfrm>
          <a:prstGeom prst="rect">
            <a:avLst/>
          </a:prstGeom>
        </p:spPr>
        <p:txBody>
          <a:bodyPr vert="horz" lIns="91440" tIns="45720" rIns="91440" bIns="45720" rtlCol="0" anchor="ctr">
            <a:normAutofit/>
          </a:bodyPr>
          <a:lstStyle/>
          <a:p>
            <a:pPr marL="297815" marR="5080" indent="-228600" algn="just">
              <a:lnSpc>
                <a:spcPct val="90000"/>
              </a:lnSpc>
              <a:spcBef>
                <a:spcPts val="675"/>
              </a:spcBef>
              <a:buFont typeface="Arial" panose="020B0604020202020204" pitchFamily="34" charset="0"/>
              <a:buChar char="•"/>
              <a:tabLst>
                <a:tab pos="299085" algn="l"/>
              </a:tabLst>
            </a:pPr>
            <a:r>
              <a:rPr lang="en-US" sz="2000" dirty="0"/>
              <a:t>Constitution</a:t>
            </a:r>
            <a:r>
              <a:rPr lang="en-US" sz="2000" spc="375" dirty="0"/>
              <a:t> </a:t>
            </a:r>
            <a:r>
              <a:rPr lang="en-US" sz="2000" dirty="0"/>
              <a:t>Certificate</a:t>
            </a:r>
            <a:r>
              <a:rPr lang="en-US" sz="2000" spc="375" dirty="0"/>
              <a:t> </a:t>
            </a:r>
            <a:r>
              <a:rPr lang="en-US" sz="2000" dirty="0"/>
              <a:t>shall</a:t>
            </a:r>
            <a:r>
              <a:rPr lang="en-US" sz="2000" spc="375" dirty="0"/>
              <a:t> </a:t>
            </a:r>
            <a:r>
              <a:rPr lang="en-US" sz="2000" dirty="0"/>
              <a:t>state</a:t>
            </a:r>
            <a:r>
              <a:rPr lang="en-US" sz="2000" spc="390" dirty="0"/>
              <a:t> </a:t>
            </a:r>
            <a:r>
              <a:rPr lang="en-US" sz="2000" dirty="0"/>
              <a:t>the</a:t>
            </a:r>
            <a:r>
              <a:rPr lang="en-US" sz="2000" spc="385" dirty="0"/>
              <a:t> </a:t>
            </a:r>
            <a:r>
              <a:rPr lang="en-US" sz="2000" dirty="0"/>
              <a:t>original</a:t>
            </a:r>
            <a:r>
              <a:rPr lang="en-US" sz="2000" spc="375" dirty="0"/>
              <a:t> </a:t>
            </a:r>
            <a:r>
              <a:rPr lang="en-US" sz="2000" dirty="0"/>
              <a:t>date</a:t>
            </a:r>
            <a:r>
              <a:rPr lang="en-US" sz="2000" spc="385" dirty="0"/>
              <a:t> </a:t>
            </a:r>
            <a:r>
              <a:rPr lang="en-US" sz="2000" dirty="0"/>
              <a:t>of</a:t>
            </a:r>
            <a:r>
              <a:rPr lang="en-US" sz="2000" spc="375" dirty="0"/>
              <a:t> </a:t>
            </a:r>
            <a:r>
              <a:rPr lang="en-US" sz="2000" dirty="0"/>
              <a:t>establishment,</a:t>
            </a:r>
            <a:r>
              <a:rPr lang="en-US" sz="2000" spc="370" dirty="0"/>
              <a:t> </a:t>
            </a:r>
            <a:r>
              <a:rPr lang="en-US" sz="2000" spc="-25" dirty="0"/>
              <a:t>the 	</a:t>
            </a:r>
            <a:r>
              <a:rPr lang="en-US" sz="2000" dirty="0"/>
              <a:t>date</a:t>
            </a:r>
            <a:r>
              <a:rPr lang="en-US" sz="2000" spc="-45" dirty="0"/>
              <a:t> </a:t>
            </a:r>
            <a:r>
              <a:rPr lang="en-US" sz="2000" dirty="0"/>
              <a:t>of</a:t>
            </a:r>
            <a:r>
              <a:rPr lang="en-US" sz="2000" spc="-25" dirty="0"/>
              <a:t> </a:t>
            </a:r>
            <a:r>
              <a:rPr lang="en-US" sz="2000" dirty="0"/>
              <a:t>its</a:t>
            </a:r>
            <a:r>
              <a:rPr lang="en-US" sz="2000" spc="-50" dirty="0"/>
              <a:t> </a:t>
            </a:r>
            <a:r>
              <a:rPr lang="en-US" sz="2000" dirty="0"/>
              <a:t>merger</a:t>
            </a:r>
            <a:r>
              <a:rPr lang="en-US" sz="2000" spc="-50" dirty="0"/>
              <a:t> </a:t>
            </a:r>
            <a:r>
              <a:rPr lang="en-US" sz="2000" dirty="0"/>
              <a:t>(and</a:t>
            </a:r>
            <a:r>
              <a:rPr lang="en-US" sz="2000" spc="-30" dirty="0"/>
              <a:t> </a:t>
            </a:r>
            <a:r>
              <a:rPr lang="en-US" sz="2000" dirty="0"/>
              <a:t>the</a:t>
            </a:r>
            <a:r>
              <a:rPr lang="en-US" sz="2000" spc="-35" dirty="0"/>
              <a:t> </a:t>
            </a:r>
            <a:r>
              <a:rPr lang="en-US" sz="2000" dirty="0"/>
              <a:t>date</a:t>
            </a:r>
            <a:r>
              <a:rPr lang="en-US" sz="2000" spc="-45" dirty="0"/>
              <a:t> </a:t>
            </a:r>
            <a:r>
              <a:rPr lang="en-US" sz="2000" dirty="0"/>
              <a:t>of</a:t>
            </a:r>
            <a:r>
              <a:rPr lang="en-US" sz="2000" spc="-35" dirty="0"/>
              <a:t> </a:t>
            </a:r>
            <a:r>
              <a:rPr lang="en-US" sz="2000" dirty="0"/>
              <a:t>the</a:t>
            </a:r>
            <a:r>
              <a:rPr lang="en-US" sz="2000" spc="-30" dirty="0"/>
              <a:t> </a:t>
            </a:r>
            <a:r>
              <a:rPr lang="en-US" sz="2000" spc="-20" dirty="0"/>
              <a:t>de-</a:t>
            </a:r>
            <a:r>
              <a:rPr lang="en-US" sz="2000" dirty="0"/>
              <a:t>merger</a:t>
            </a:r>
            <a:r>
              <a:rPr lang="en-US" sz="2000" spc="-30" dirty="0"/>
              <a:t> </a:t>
            </a:r>
            <a:r>
              <a:rPr lang="en-US" sz="2000" dirty="0"/>
              <a:t>if</a:t>
            </a:r>
            <a:r>
              <a:rPr lang="en-US" sz="2000" spc="-35" dirty="0"/>
              <a:t> </a:t>
            </a:r>
            <a:r>
              <a:rPr lang="en-US" sz="2000" spc="-10" dirty="0"/>
              <a:t>any).</a:t>
            </a:r>
            <a:endParaRPr lang="en-US" sz="2000" dirty="0"/>
          </a:p>
          <a:p>
            <a:pPr marL="297815" marR="5080" indent="-228600" algn="just">
              <a:lnSpc>
                <a:spcPct val="90000"/>
              </a:lnSpc>
              <a:spcBef>
                <a:spcPts val="2400"/>
              </a:spcBef>
              <a:buFont typeface="Arial" panose="020B0604020202020204" pitchFamily="34" charset="0"/>
              <a:buChar char="•"/>
              <a:tabLst>
                <a:tab pos="299085" algn="l"/>
              </a:tabLst>
            </a:pPr>
            <a:r>
              <a:rPr lang="en-US" sz="2000" dirty="0"/>
              <a:t>For</a:t>
            </a:r>
            <a:r>
              <a:rPr lang="en-US" sz="2000" spc="80" dirty="0"/>
              <a:t> </a:t>
            </a:r>
            <a:r>
              <a:rPr lang="en-US" sz="2000" dirty="0"/>
              <a:t>the</a:t>
            </a:r>
            <a:r>
              <a:rPr lang="en-US" sz="2000" spc="75" dirty="0"/>
              <a:t> </a:t>
            </a:r>
            <a:r>
              <a:rPr lang="en-US" sz="2000" dirty="0"/>
              <a:t>purpose</a:t>
            </a:r>
            <a:r>
              <a:rPr lang="en-US" sz="2000" spc="75" dirty="0"/>
              <a:t> </a:t>
            </a:r>
            <a:r>
              <a:rPr lang="en-US" sz="2000" dirty="0"/>
              <a:t>of</a:t>
            </a:r>
            <a:r>
              <a:rPr lang="en-US" sz="2000" spc="80" dirty="0"/>
              <a:t> </a:t>
            </a:r>
            <a:r>
              <a:rPr lang="en-US" sz="2000" dirty="0"/>
              <a:t>computing</a:t>
            </a:r>
            <a:r>
              <a:rPr lang="en-US" sz="2000" spc="75" dirty="0"/>
              <a:t> </a:t>
            </a:r>
            <a:r>
              <a:rPr lang="en-US" sz="2000" dirty="0"/>
              <a:t>the</a:t>
            </a:r>
            <a:r>
              <a:rPr lang="en-US" sz="2000" spc="75" dirty="0"/>
              <a:t> </a:t>
            </a:r>
            <a:r>
              <a:rPr lang="en-US" sz="2000" dirty="0"/>
              <a:t>seniority</a:t>
            </a:r>
            <a:r>
              <a:rPr lang="en-US" sz="2000" spc="85" dirty="0"/>
              <a:t> </a:t>
            </a:r>
            <a:r>
              <a:rPr lang="en-US" sz="2000" dirty="0"/>
              <a:t>of</a:t>
            </a:r>
            <a:r>
              <a:rPr lang="en-US" sz="2000" spc="70" dirty="0"/>
              <a:t> </a:t>
            </a:r>
            <a:r>
              <a:rPr lang="en-US" sz="2000" dirty="0"/>
              <a:t>the</a:t>
            </a:r>
            <a:r>
              <a:rPr lang="en-US" sz="2000" spc="85" dirty="0"/>
              <a:t> </a:t>
            </a:r>
            <a:r>
              <a:rPr lang="en-US" sz="2000" dirty="0"/>
              <a:t>merged</a:t>
            </a:r>
            <a:r>
              <a:rPr lang="en-US" sz="2000" spc="90" dirty="0"/>
              <a:t> </a:t>
            </a:r>
            <a:r>
              <a:rPr lang="en-US" sz="2000" dirty="0"/>
              <a:t>firm,</a:t>
            </a:r>
            <a:r>
              <a:rPr lang="en-US" sz="2000" spc="75" dirty="0"/>
              <a:t> </a:t>
            </a:r>
            <a:r>
              <a:rPr lang="en-US" sz="2000" dirty="0"/>
              <a:t>total</a:t>
            </a:r>
            <a:r>
              <a:rPr lang="en-US" sz="2000" spc="85" dirty="0"/>
              <a:t> </a:t>
            </a:r>
            <a:r>
              <a:rPr lang="en-US" sz="2000" spc="-10" dirty="0"/>
              <a:t>period </a:t>
            </a:r>
            <a:r>
              <a:rPr lang="en-US" sz="2000" dirty="0"/>
              <a:t>will</a:t>
            </a:r>
            <a:r>
              <a:rPr lang="en-US" sz="2000" spc="-55" dirty="0"/>
              <a:t> </a:t>
            </a:r>
            <a:r>
              <a:rPr lang="en-US" sz="2000" dirty="0"/>
              <a:t>be</a:t>
            </a:r>
            <a:r>
              <a:rPr lang="en-US" sz="2000" spc="-40" dirty="0"/>
              <a:t> </a:t>
            </a:r>
            <a:r>
              <a:rPr lang="en-US" sz="2000" spc="-20" dirty="0"/>
              <a:t>reckoned</a:t>
            </a:r>
            <a:r>
              <a:rPr lang="en-US" sz="2000" spc="-40" dirty="0"/>
              <a:t> </a:t>
            </a:r>
            <a:r>
              <a:rPr lang="en-US" sz="2000" dirty="0"/>
              <a:t>from</a:t>
            </a:r>
            <a:r>
              <a:rPr lang="en-US" sz="2000" spc="-60" dirty="0"/>
              <a:t> </a:t>
            </a:r>
            <a:r>
              <a:rPr lang="en-US" sz="2000" dirty="0"/>
              <a:t>the</a:t>
            </a:r>
            <a:r>
              <a:rPr lang="en-US" sz="2000" spc="-40" dirty="0"/>
              <a:t> </a:t>
            </a:r>
            <a:r>
              <a:rPr lang="en-US" sz="2000" dirty="0"/>
              <a:t>original</a:t>
            </a:r>
            <a:r>
              <a:rPr lang="en-US" sz="2000" spc="-60" dirty="0"/>
              <a:t> </a:t>
            </a:r>
            <a:r>
              <a:rPr lang="en-US" sz="2000" dirty="0"/>
              <a:t>date</a:t>
            </a:r>
            <a:r>
              <a:rPr lang="en-US" sz="2000" spc="-45" dirty="0"/>
              <a:t> </a:t>
            </a:r>
            <a:r>
              <a:rPr lang="en-US" sz="2000" dirty="0"/>
              <a:t>of</a:t>
            </a:r>
            <a:r>
              <a:rPr lang="en-US" sz="2000" spc="-40" dirty="0"/>
              <a:t> </a:t>
            </a:r>
            <a:r>
              <a:rPr lang="en-US" sz="2000" spc="-10" dirty="0"/>
              <a:t>establishment</a:t>
            </a:r>
            <a:r>
              <a:rPr lang="en-US" sz="2000" spc="-65" dirty="0"/>
              <a:t> </a:t>
            </a:r>
            <a:r>
              <a:rPr lang="en-US" sz="2000" dirty="0"/>
              <a:t>of</a:t>
            </a:r>
            <a:r>
              <a:rPr lang="en-US" sz="2000" spc="-35" dirty="0"/>
              <a:t> </a:t>
            </a:r>
            <a:r>
              <a:rPr lang="en-US" sz="2000" dirty="0"/>
              <a:t>the</a:t>
            </a:r>
            <a:r>
              <a:rPr lang="en-US" sz="2000" spc="-55" dirty="0"/>
              <a:t> </a:t>
            </a:r>
            <a:r>
              <a:rPr lang="en-US" sz="2000" dirty="0"/>
              <a:t>eldest</a:t>
            </a:r>
            <a:r>
              <a:rPr lang="en-US" sz="2000" spc="-45" dirty="0"/>
              <a:t> </a:t>
            </a:r>
            <a:r>
              <a:rPr lang="en-US" sz="2000" spc="-20" dirty="0"/>
              <a:t>firm</a:t>
            </a:r>
            <a:endParaRPr lang="en-US" sz="2000" dirty="0"/>
          </a:p>
          <a:p>
            <a:pPr marL="297815" marR="5080" indent="-228600" algn="just">
              <a:lnSpc>
                <a:spcPct val="90000"/>
              </a:lnSpc>
              <a:spcBef>
                <a:spcPts val="2305"/>
              </a:spcBef>
              <a:buFont typeface="Arial" panose="020B0604020202020204" pitchFamily="34" charset="0"/>
              <a:buChar char="•"/>
              <a:tabLst>
                <a:tab pos="299085" algn="l"/>
              </a:tabLst>
            </a:pPr>
            <a:r>
              <a:rPr lang="en-US" sz="2000" dirty="0"/>
              <a:t>CAG</a:t>
            </a:r>
            <a:r>
              <a:rPr lang="en-US" sz="2000" spc="235" dirty="0"/>
              <a:t> </a:t>
            </a:r>
            <a:r>
              <a:rPr lang="en-US" sz="2000" dirty="0"/>
              <a:t>criteria</a:t>
            </a:r>
            <a:r>
              <a:rPr lang="en-US" sz="2000" spc="254" dirty="0"/>
              <a:t> </a:t>
            </a:r>
            <a:r>
              <a:rPr lang="en-US" sz="2000" dirty="0"/>
              <a:t>-</a:t>
            </a:r>
            <a:r>
              <a:rPr lang="en-US" sz="2000" spc="245" dirty="0"/>
              <a:t> </a:t>
            </a:r>
            <a:r>
              <a:rPr lang="en-US" sz="2000" dirty="0"/>
              <a:t>in</a:t>
            </a:r>
            <a:r>
              <a:rPr lang="en-US" sz="2000" spc="240" dirty="0"/>
              <a:t> </a:t>
            </a:r>
            <a:r>
              <a:rPr lang="en-US" sz="2000" dirty="0"/>
              <a:t>case</a:t>
            </a:r>
            <a:r>
              <a:rPr lang="en-US" sz="2000" spc="250" dirty="0"/>
              <a:t> </a:t>
            </a:r>
            <a:r>
              <a:rPr lang="en-US" sz="2000" dirty="0"/>
              <a:t>of</a:t>
            </a:r>
            <a:r>
              <a:rPr lang="en-US" sz="2000" spc="240" dirty="0"/>
              <a:t> </a:t>
            </a:r>
            <a:r>
              <a:rPr lang="en-US" sz="2000" dirty="0"/>
              <a:t>Merger,</a:t>
            </a:r>
            <a:r>
              <a:rPr lang="en-US" sz="2000" spc="240" dirty="0"/>
              <a:t> </a:t>
            </a:r>
            <a:r>
              <a:rPr lang="en-US" sz="2000" dirty="0"/>
              <a:t>the</a:t>
            </a:r>
            <a:r>
              <a:rPr lang="en-US" sz="2000" spc="260" dirty="0"/>
              <a:t> </a:t>
            </a:r>
            <a:r>
              <a:rPr lang="en-US" sz="2000" dirty="0"/>
              <a:t>partners</a:t>
            </a:r>
            <a:r>
              <a:rPr lang="en-US" sz="2000" spc="215" dirty="0"/>
              <a:t> </a:t>
            </a:r>
            <a:r>
              <a:rPr lang="en-US" sz="2000" dirty="0"/>
              <a:t>of</a:t>
            </a:r>
            <a:r>
              <a:rPr lang="en-US" sz="2000" spc="254" dirty="0"/>
              <a:t> </a:t>
            </a:r>
            <a:r>
              <a:rPr lang="en-US" sz="2000" dirty="0"/>
              <a:t>the</a:t>
            </a:r>
            <a:r>
              <a:rPr lang="en-US" sz="2000" spc="250" dirty="0"/>
              <a:t> </a:t>
            </a:r>
            <a:r>
              <a:rPr lang="en-US" sz="2000" dirty="0"/>
              <a:t>merging</a:t>
            </a:r>
            <a:r>
              <a:rPr lang="en-US" sz="2000" spc="240" dirty="0"/>
              <a:t> </a:t>
            </a:r>
            <a:r>
              <a:rPr lang="en-US" sz="2000" dirty="0"/>
              <a:t>firms</a:t>
            </a:r>
            <a:r>
              <a:rPr lang="en-US" sz="2000" spc="240" dirty="0"/>
              <a:t> </a:t>
            </a:r>
            <a:r>
              <a:rPr lang="en-US" sz="2000" dirty="0"/>
              <a:t>will</a:t>
            </a:r>
            <a:r>
              <a:rPr lang="en-US" sz="2000" spc="254" dirty="0"/>
              <a:t> </a:t>
            </a:r>
            <a:r>
              <a:rPr lang="en-US" sz="2000" spc="-25" dirty="0"/>
              <a:t>be 	</a:t>
            </a:r>
            <a:r>
              <a:rPr lang="en-US" sz="2000" dirty="0"/>
              <a:t>assigned</a:t>
            </a:r>
            <a:r>
              <a:rPr lang="en-US" sz="2000" spc="-20" dirty="0"/>
              <a:t> </a:t>
            </a:r>
            <a:r>
              <a:rPr lang="en-US" sz="2000" dirty="0"/>
              <a:t>points</a:t>
            </a:r>
            <a:r>
              <a:rPr lang="en-US" sz="2000" spc="-25" dirty="0"/>
              <a:t> </a:t>
            </a:r>
            <a:r>
              <a:rPr lang="en-US" sz="2000" dirty="0"/>
              <a:t>after</a:t>
            </a:r>
            <a:r>
              <a:rPr lang="en-US" sz="2000" spc="-20" dirty="0"/>
              <a:t> </a:t>
            </a:r>
            <a:r>
              <a:rPr lang="en-US" sz="2000" dirty="0"/>
              <a:t>one</a:t>
            </a:r>
            <a:r>
              <a:rPr lang="en-US" sz="2000" spc="-30" dirty="0"/>
              <a:t> </a:t>
            </a:r>
            <a:r>
              <a:rPr lang="en-US" sz="2000" dirty="0"/>
              <a:t>year</a:t>
            </a:r>
            <a:r>
              <a:rPr lang="en-US" sz="2000" spc="-20" dirty="0"/>
              <a:t> </a:t>
            </a:r>
            <a:r>
              <a:rPr lang="en-US" sz="2000" dirty="0"/>
              <a:t>of</a:t>
            </a:r>
            <a:r>
              <a:rPr lang="en-US" sz="2000" spc="-25" dirty="0"/>
              <a:t> </a:t>
            </a:r>
            <a:r>
              <a:rPr lang="en-US" sz="2000" dirty="0"/>
              <a:t>merger</a:t>
            </a:r>
            <a:r>
              <a:rPr lang="en-US" sz="2000" spc="-20" dirty="0"/>
              <a:t> </a:t>
            </a:r>
            <a:r>
              <a:rPr lang="en-US" sz="2000" dirty="0"/>
              <a:t>and</a:t>
            </a:r>
            <a:r>
              <a:rPr lang="en-US" sz="2000" spc="-20" dirty="0"/>
              <a:t> </a:t>
            </a:r>
            <a:r>
              <a:rPr lang="en-US" sz="2000" dirty="0"/>
              <a:t>points</a:t>
            </a:r>
            <a:r>
              <a:rPr lang="en-US" sz="2000" spc="-25" dirty="0"/>
              <a:t> </a:t>
            </a:r>
            <a:r>
              <a:rPr lang="en-US" sz="2000" dirty="0"/>
              <a:t>for</a:t>
            </a:r>
            <a:r>
              <a:rPr lang="en-US" sz="2000" spc="-25" dirty="0"/>
              <a:t> </a:t>
            </a:r>
            <a:r>
              <a:rPr lang="en-US" sz="2000" dirty="0"/>
              <a:t>partner’s</a:t>
            </a:r>
            <a:r>
              <a:rPr lang="en-US" sz="2000" spc="-30" dirty="0"/>
              <a:t> </a:t>
            </a:r>
            <a:r>
              <a:rPr lang="en-US" sz="2000" spc="-10" dirty="0"/>
              <a:t>association </a:t>
            </a:r>
            <a:r>
              <a:rPr lang="en-US" sz="2000" dirty="0"/>
              <a:t>to</a:t>
            </a:r>
            <a:r>
              <a:rPr lang="en-US" sz="2000" spc="-60" dirty="0"/>
              <a:t> </a:t>
            </a:r>
            <a:r>
              <a:rPr lang="en-US" sz="2000" dirty="0"/>
              <a:t>be</a:t>
            </a:r>
            <a:r>
              <a:rPr lang="en-US" sz="2000" spc="-50" dirty="0"/>
              <a:t> </a:t>
            </a:r>
            <a:r>
              <a:rPr lang="en-US" sz="2000" dirty="0"/>
              <a:t>given</a:t>
            </a:r>
            <a:r>
              <a:rPr lang="en-US" sz="2000" spc="-45" dirty="0"/>
              <a:t> </a:t>
            </a:r>
            <a:r>
              <a:rPr lang="en-US" sz="2000" dirty="0"/>
              <a:t>after</a:t>
            </a:r>
            <a:r>
              <a:rPr lang="en-US" sz="2000" spc="-60" dirty="0"/>
              <a:t> </a:t>
            </a:r>
            <a:r>
              <a:rPr lang="en-US" sz="2000" dirty="0"/>
              <a:t>5</a:t>
            </a:r>
            <a:r>
              <a:rPr lang="en-US" sz="2000" spc="-60" dirty="0"/>
              <a:t> </a:t>
            </a:r>
            <a:r>
              <a:rPr lang="en-US" sz="2000" dirty="0"/>
              <a:t>years</a:t>
            </a:r>
            <a:r>
              <a:rPr lang="en-US" sz="2000" spc="-80" dirty="0"/>
              <a:t> </a:t>
            </a:r>
            <a:r>
              <a:rPr lang="en-US" sz="2000" dirty="0"/>
              <a:t>from</a:t>
            </a:r>
            <a:r>
              <a:rPr lang="en-US" sz="2000" spc="-55" dirty="0"/>
              <a:t> </a:t>
            </a:r>
            <a:r>
              <a:rPr lang="en-US" sz="2000" dirty="0"/>
              <a:t>the</a:t>
            </a:r>
            <a:r>
              <a:rPr lang="en-US" sz="2000" spc="-60" dirty="0"/>
              <a:t> </a:t>
            </a:r>
            <a:r>
              <a:rPr lang="en-US" sz="2000" dirty="0"/>
              <a:t>date</a:t>
            </a:r>
            <a:r>
              <a:rPr lang="en-US" sz="2000" spc="-50" dirty="0"/>
              <a:t> </a:t>
            </a:r>
            <a:r>
              <a:rPr lang="en-US" sz="2000" dirty="0"/>
              <a:t>of</a:t>
            </a:r>
            <a:r>
              <a:rPr lang="en-US" sz="2000" spc="-55" dirty="0"/>
              <a:t> </a:t>
            </a:r>
            <a:r>
              <a:rPr lang="en-US" sz="2000" spc="-10" dirty="0"/>
              <a:t>merger</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7742A528-B5BC-48B8-92DE-9C2B44451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FC5299BA-DD4B-1D34-62B6-FE8AF1D984CA}"/>
              </a:ext>
            </a:extLst>
          </p:cNvPr>
          <p:cNvSpPr>
            <a:spLocks noGrp="1"/>
          </p:cNvSpPr>
          <p:nvPr>
            <p:ph type="title"/>
          </p:nvPr>
        </p:nvSpPr>
        <p:spPr>
          <a:xfrm>
            <a:off x="838200" y="557189"/>
            <a:ext cx="3374136" cy="5567891"/>
          </a:xfrm>
        </p:spPr>
        <p:txBody>
          <a:bodyPr vert="horz" lIns="91440" tIns="45720" rIns="91440" bIns="45720" rtlCol="0" anchor="ctr">
            <a:normAutofit/>
          </a:bodyPr>
          <a:lstStyle/>
          <a:p>
            <a:r>
              <a:rPr lang="en-US" sz="5200" kern="1200" spc="-90" dirty="0">
                <a:solidFill>
                  <a:schemeClr val="accent1">
                    <a:lumMod val="75000"/>
                  </a:schemeClr>
                </a:solidFill>
                <a:latin typeface="+mj-lt"/>
                <a:ea typeface="+mj-ea"/>
                <a:cs typeface="+mj-cs"/>
              </a:rPr>
              <a:t>CAPACITY</a:t>
            </a:r>
            <a:r>
              <a:rPr lang="en-US" sz="5200" kern="1200" spc="-229" dirty="0">
                <a:solidFill>
                  <a:schemeClr val="accent1">
                    <a:lumMod val="75000"/>
                  </a:schemeClr>
                </a:solidFill>
                <a:latin typeface="+mj-lt"/>
                <a:ea typeface="+mj-ea"/>
                <a:cs typeface="+mj-cs"/>
              </a:rPr>
              <a:t> </a:t>
            </a:r>
            <a:r>
              <a:rPr lang="en-US" sz="5200" kern="1200" spc="-10" dirty="0">
                <a:solidFill>
                  <a:schemeClr val="accent1">
                    <a:lumMod val="75000"/>
                  </a:schemeClr>
                </a:solidFill>
                <a:latin typeface="+mj-lt"/>
                <a:ea typeface="+mj-ea"/>
                <a:cs typeface="+mj-cs"/>
              </a:rPr>
              <a:t>BUILDING THROUGH</a:t>
            </a:r>
            <a:br>
              <a:rPr lang="en-US" sz="5200" kern="1200" spc="-10" dirty="0">
                <a:solidFill>
                  <a:schemeClr val="accent1">
                    <a:lumMod val="75000"/>
                  </a:schemeClr>
                </a:solidFill>
                <a:latin typeface="+mj-lt"/>
                <a:ea typeface="+mj-ea"/>
                <a:cs typeface="+mj-cs"/>
              </a:rPr>
            </a:br>
            <a:endParaRPr lang="en-US" sz="5200" kern="1200" dirty="0">
              <a:solidFill>
                <a:schemeClr val="accent1">
                  <a:lumMod val="75000"/>
                </a:schemeClr>
              </a:solidFill>
              <a:latin typeface="+mj-lt"/>
              <a:ea typeface="+mj-ea"/>
              <a:cs typeface="+mj-cs"/>
            </a:endParaRPr>
          </a:p>
        </p:txBody>
      </p:sp>
      <p:graphicFrame>
        <p:nvGraphicFramePr>
          <p:cNvPr id="11" name="TextBox 8">
            <a:extLst>
              <a:ext uri="{FF2B5EF4-FFF2-40B4-BE49-F238E27FC236}">
                <a16:creationId xmlns:a16="http://schemas.microsoft.com/office/drawing/2014/main" id="{01BEDEDF-D663-7008-3358-CAC2E349CB8E}"/>
              </a:ext>
            </a:extLst>
          </p:cNvPr>
          <p:cNvGraphicFramePr/>
          <p:nvPr>
            <p:extLst>
              <p:ext uri="{D42A27DB-BD31-4B8C-83A1-F6EECF244321}">
                <p14:modId xmlns:p14="http://schemas.microsoft.com/office/powerpoint/2010/main" val="2196245408"/>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8645" y="783336"/>
            <a:ext cx="10722078" cy="5799680"/>
          </a:xfrm>
          <a:prstGeom prst="rect">
            <a:avLst/>
          </a:prstGeom>
        </p:spPr>
      </p:pic>
      <p:sp>
        <p:nvSpPr>
          <p:cNvPr id="5" name="object 5" descr="$PPTXTitle"/>
          <p:cNvSpPr txBox="1">
            <a:spLocks noGrp="1"/>
          </p:cNvSpPr>
          <p:nvPr>
            <p:ph type="title"/>
          </p:nvPr>
        </p:nvSpPr>
        <p:spPr>
          <a:xfrm>
            <a:off x="1656588" y="274984"/>
            <a:ext cx="9552186" cy="443070"/>
          </a:xfrm>
          <a:prstGeom prst="rect">
            <a:avLst/>
          </a:prstGeom>
        </p:spPr>
        <p:txBody>
          <a:bodyPr vert="horz" wrap="square" lIns="0" tIns="12065" rIns="0" bIns="0" rtlCol="0">
            <a:spAutoFit/>
          </a:bodyPr>
          <a:lstStyle/>
          <a:p>
            <a:pPr marL="12700">
              <a:lnSpc>
                <a:spcPct val="100000"/>
              </a:lnSpc>
              <a:spcBef>
                <a:spcPts val="95"/>
              </a:spcBef>
            </a:pPr>
            <a:r>
              <a:rPr lang="en-US" sz="2800" b="1" spc="-30" dirty="0">
                <a:solidFill>
                  <a:schemeClr val="tx2">
                    <a:lumMod val="90000"/>
                    <a:lumOff val="10000"/>
                  </a:schemeClr>
                </a:solidFill>
              </a:rPr>
              <a:t>                             </a:t>
            </a:r>
            <a:r>
              <a:rPr sz="2800" b="1" spc="-30" dirty="0">
                <a:solidFill>
                  <a:schemeClr val="tx2">
                    <a:lumMod val="90000"/>
                    <a:lumOff val="10000"/>
                  </a:schemeClr>
                </a:solidFill>
              </a:rPr>
              <a:t>FORMAT</a:t>
            </a:r>
            <a:r>
              <a:rPr sz="2800" b="1" spc="-65" dirty="0">
                <a:solidFill>
                  <a:schemeClr val="tx2">
                    <a:lumMod val="90000"/>
                    <a:lumOff val="10000"/>
                  </a:schemeClr>
                </a:solidFill>
              </a:rPr>
              <a:t> </a:t>
            </a:r>
            <a:r>
              <a:rPr sz="2800" b="1" dirty="0">
                <a:solidFill>
                  <a:schemeClr val="tx2">
                    <a:lumMod val="90000"/>
                    <a:lumOff val="10000"/>
                  </a:schemeClr>
                </a:solidFill>
              </a:rPr>
              <a:t>OF</a:t>
            </a:r>
            <a:r>
              <a:rPr sz="2800" b="1" spc="-75" dirty="0">
                <a:solidFill>
                  <a:schemeClr val="tx2">
                    <a:lumMod val="90000"/>
                    <a:lumOff val="10000"/>
                  </a:schemeClr>
                </a:solidFill>
              </a:rPr>
              <a:t> </a:t>
            </a:r>
            <a:r>
              <a:rPr sz="2800" b="1" dirty="0">
                <a:solidFill>
                  <a:schemeClr val="tx2">
                    <a:lumMod val="90000"/>
                    <a:lumOff val="10000"/>
                  </a:schemeClr>
                </a:solidFill>
              </a:rPr>
              <a:t>MERGER</a:t>
            </a:r>
            <a:r>
              <a:rPr sz="2800" b="1" spc="-75" dirty="0">
                <a:solidFill>
                  <a:schemeClr val="tx2">
                    <a:lumMod val="90000"/>
                    <a:lumOff val="10000"/>
                  </a:schemeClr>
                </a:solidFill>
              </a:rPr>
              <a:t> </a:t>
            </a:r>
            <a:r>
              <a:rPr sz="2800" b="1" spc="-10" dirty="0">
                <a:solidFill>
                  <a:schemeClr val="tx2">
                    <a:lumMod val="90000"/>
                    <a:lumOff val="10000"/>
                  </a:schemeClr>
                </a:solidFill>
              </a:rPr>
              <a:t>AGREEMENT</a:t>
            </a:r>
            <a:endParaRPr sz="2800" b="1" dirty="0">
              <a:solidFill>
                <a:schemeClr val="tx2">
                  <a:lumMod val="90000"/>
                  <a:lumOff val="1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5" descr="$PPTXTitle"/>
          <p:cNvSpPr txBox="1">
            <a:spLocks noGrp="1"/>
          </p:cNvSpPr>
          <p:nvPr>
            <p:ph type="title"/>
          </p:nvPr>
        </p:nvSpPr>
        <p:spPr>
          <a:xfrm>
            <a:off x="1136397" y="163748"/>
            <a:ext cx="9688296" cy="1642969"/>
          </a:xfrm>
          <a:prstGeom prst="rect">
            <a:avLst/>
          </a:prstGeom>
        </p:spPr>
        <p:txBody>
          <a:bodyPr vert="horz" lIns="91440" tIns="45720" rIns="91440" bIns="45720" rtlCol="0" anchor="b">
            <a:normAutofit/>
          </a:bodyPr>
          <a:lstStyle/>
          <a:p>
            <a:pPr marL="12700"/>
            <a:r>
              <a:rPr lang="en-US" sz="4000" b="1" kern="1200" spc="-35" dirty="0">
                <a:solidFill>
                  <a:schemeClr val="tx1"/>
                </a:solidFill>
                <a:latin typeface="+mj-lt"/>
                <a:ea typeface="+mj-ea"/>
                <a:cs typeface="+mj-cs"/>
              </a:rPr>
              <a:t>                                </a:t>
            </a:r>
            <a:r>
              <a:rPr lang="en-US" sz="4000" b="1" kern="1200" spc="-35" dirty="0">
                <a:solidFill>
                  <a:schemeClr val="tx2">
                    <a:lumMod val="90000"/>
                    <a:lumOff val="10000"/>
                  </a:schemeClr>
                </a:solidFill>
                <a:latin typeface="+mj-lt"/>
                <a:ea typeface="+mj-ea"/>
                <a:cs typeface="+mj-cs"/>
              </a:rPr>
              <a:t>DE-</a:t>
            </a:r>
            <a:r>
              <a:rPr lang="en-US" sz="4000" b="1" kern="1200" spc="-10" dirty="0">
                <a:solidFill>
                  <a:schemeClr val="tx2">
                    <a:lumMod val="90000"/>
                    <a:lumOff val="10000"/>
                  </a:schemeClr>
                </a:solidFill>
                <a:latin typeface="+mj-lt"/>
                <a:ea typeface="+mj-ea"/>
                <a:cs typeface="+mj-cs"/>
              </a:rPr>
              <a:t>MERGER</a:t>
            </a:r>
            <a:endParaRPr lang="en-US" sz="4000" b="1" kern="1200" dirty="0">
              <a:solidFill>
                <a:schemeClr val="tx2">
                  <a:lumMod val="90000"/>
                  <a:lumOff val="10000"/>
                </a:schemeClr>
              </a:solidFill>
              <a:latin typeface="+mj-lt"/>
              <a:ea typeface="+mj-ea"/>
              <a:cs typeface="+mj-cs"/>
            </a:endParaRPr>
          </a:p>
        </p:txBody>
      </p:sp>
      <p:sp>
        <p:nvSpPr>
          <p:cNvPr id="6" name="object 6"/>
          <p:cNvSpPr txBox="1"/>
          <p:nvPr/>
        </p:nvSpPr>
        <p:spPr>
          <a:xfrm>
            <a:off x="1136397" y="2418409"/>
            <a:ext cx="9688296" cy="3454358"/>
          </a:xfrm>
          <a:prstGeom prst="rect">
            <a:avLst/>
          </a:prstGeom>
        </p:spPr>
        <p:txBody>
          <a:bodyPr vert="horz" lIns="91440" tIns="45720" rIns="91440" bIns="45720" rtlCol="0" anchor="t">
            <a:normAutofit lnSpcReduction="10000"/>
          </a:bodyPr>
          <a:lstStyle/>
          <a:p>
            <a:pPr marL="331470" indent="-228600">
              <a:lnSpc>
                <a:spcPct val="90000"/>
              </a:lnSpc>
              <a:spcBef>
                <a:spcPts val="100"/>
              </a:spcBef>
              <a:buClr>
                <a:srgbClr val="252525"/>
              </a:buClr>
              <a:buFont typeface="Arial" panose="020B0604020202020204" pitchFamily="34" charset="0"/>
              <a:buChar char="•"/>
              <a:tabLst>
                <a:tab pos="331470" algn="l"/>
              </a:tabLst>
            </a:pPr>
            <a:r>
              <a:rPr lang="en-US" sz="2000" spc="-20" dirty="0"/>
              <a:t>De-</a:t>
            </a:r>
            <a:r>
              <a:rPr lang="en-US" sz="2000" dirty="0"/>
              <a:t>merger</a:t>
            </a:r>
            <a:r>
              <a:rPr lang="en-US" sz="2000" spc="95" dirty="0"/>
              <a:t> </a:t>
            </a:r>
            <a:r>
              <a:rPr lang="en-US" sz="2000" dirty="0"/>
              <a:t>can</a:t>
            </a:r>
            <a:r>
              <a:rPr lang="en-US" sz="2000" spc="85" dirty="0"/>
              <a:t> </a:t>
            </a:r>
            <a:r>
              <a:rPr lang="en-US" sz="2000" dirty="0"/>
              <a:t>be</a:t>
            </a:r>
            <a:r>
              <a:rPr lang="en-US" sz="2000" spc="90" dirty="0"/>
              <a:t> </a:t>
            </a:r>
            <a:r>
              <a:rPr lang="en-US" sz="2000" dirty="0"/>
              <a:t>demanded</a:t>
            </a:r>
            <a:r>
              <a:rPr lang="en-US" sz="2000" spc="95" dirty="0"/>
              <a:t> </a:t>
            </a:r>
            <a:r>
              <a:rPr lang="en-US" sz="2000" dirty="0"/>
              <a:t>within</a:t>
            </a:r>
            <a:r>
              <a:rPr lang="en-US" sz="2000" spc="90" dirty="0"/>
              <a:t> </a:t>
            </a:r>
            <a:r>
              <a:rPr lang="en-US" sz="2000" dirty="0"/>
              <a:t>a</a:t>
            </a:r>
            <a:r>
              <a:rPr lang="en-US" sz="2000" spc="90" dirty="0"/>
              <a:t> </a:t>
            </a:r>
            <a:r>
              <a:rPr lang="en-US" sz="2000" dirty="0"/>
              <a:t>period</a:t>
            </a:r>
            <a:r>
              <a:rPr lang="en-US" sz="2000" spc="90" dirty="0"/>
              <a:t> </a:t>
            </a:r>
            <a:r>
              <a:rPr lang="en-US" sz="2000" dirty="0"/>
              <a:t>of</a:t>
            </a:r>
            <a:r>
              <a:rPr lang="en-US" sz="2000" spc="80" dirty="0"/>
              <a:t> </a:t>
            </a:r>
            <a:r>
              <a:rPr lang="en-US" sz="2000" dirty="0"/>
              <a:t>5</a:t>
            </a:r>
            <a:r>
              <a:rPr lang="en-US" sz="2000" spc="80" dirty="0"/>
              <a:t> </a:t>
            </a:r>
            <a:r>
              <a:rPr lang="en-US" sz="2000" dirty="0"/>
              <a:t>years</a:t>
            </a:r>
            <a:r>
              <a:rPr lang="en-US" sz="2000" spc="90" dirty="0"/>
              <a:t> </a:t>
            </a:r>
            <a:r>
              <a:rPr lang="en-US" sz="2000" dirty="0"/>
              <a:t>from</a:t>
            </a:r>
            <a:r>
              <a:rPr lang="en-US" sz="2000" spc="90" dirty="0"/>
              <a:t> </a:t>
            </a:r>
            <a:r>
              <a:rPr lang="en-US" sz="2000" dirty="0"/>
              <a:t>the</a:t>
            </a:r>
            <a:r>
              <a:rPr lang="en-US" sz="2000" spc="75" dirty="0"/>
              <a:t> </a:t>
            </a:r>
            <a:r>
              <a:rPr lang="en-US" sz="2000" dirty="0"/>
              <a:t>date</a:t>
            </a:r>
            <a:r>
              <a:rPr lang="en-US" sz="2000" spc="85" dirty="0"/>
              <a:t> </a:t>
            </a:r>
            <a:r>
              <a:rPr lang="en-US" sz="2000" spc="-25" dirty="0"/>
              <a:t>of</a:t>
            </a:r>
            <a:endParaRPr lang="en-US" sz="2000" dirty="0"/>
          </a:p>
          <a:p>
            <a:pPr marL="332105" indent="-228600">
              <a:lnSpc>
                <a:spcPct val="90000"/>
              </a:lnSpc>
              <a:buFont typeface="Arial" panose="020B0604020202020204" pitchFamily="34" charset="0"/>
              <a:buChar char="•"/>
            </a:pPr>
            <a:r>
              <a:rPr lang="en-US" sz="2000" spc="-10" dirty="0"/>
              <a:t>merger</a:t>
            </a:r>
            <a:endParaRPr lang="en-US" sz="2000" dirty="0"/>
          </a:p>
          <a:p>
            <a:pPr indent="-228600">
              <a:lnSpc>
                <a:spcPct val="90000"/>
              </a:lnSpc>
              <a:spcBef>
                <a:spcPts val="575"/>
              </a:spcBef>
              <a:buFont typeface="Arial" panose="020B0604020202020204" pitchFamily="34" charset="0"/>
              <a:buChar char="•"/>
            </a:pPr>
            <a:endParaRPr lang="en-US" sz="2000" dirty="0"/>
          </a:p>
          <a:p>
            <a:pPr marL="330835" marR="5080" indent="-228600">
              <a:lnSpc>
                <a:spcPct val="90000"/>
              </a:lnSpc>
              <a:buClr>
                <a:srgbClr val="252525"/>
              </a:buClr>
              <a:buFont typeface="Arial" panose="020B0604020202020204" pitchFamily="34" charset="0"/>
              <a:buChar char="•"/>
              <a:tabLst>
                <a:tab pos="332105" algn="l"/>
              </a:tabLst>
            </a:pPr>
            <a:r>
              <a:rPr lang="en-US" sz="2000" dirty="0"/>
              <a:t>75%</a:t>
            </a:r>
            <a:r>
              <a:rPr lang="en-US" sz="2000" spc="260" dirty="0"/>
              <a:t> </a:t>
            </a:r>
            <a:r>
              <a:rPr lang="en-US" sz="2000" dirty="0"/>
              <a:t>or</a:t>
            </a:r>
            <a:r>
              <a:rPr lang="en-US" sz="2000" spc="260" dirty="0"/>
              <a:t> </a:t>
            </a:r>
            <a:r>
              <a:rPr lang="en-US" sz="2000" dirty="0"/>
              <a:t>more</a:t>
            </a:r>
            <a:r>
              <a:rPr lang="en-US" sz="2000" spc="270" dirty="0"/>
              <a:t> </a:t>
            </a:r>
            <a:r>
              <a:rPr lang="en-US" sz="2000" dirty="0"/>
              <a:t>of</a:t>
            </a:r>
            <a:r>
              <a:rPr lang="en-US" sz="2000" spc="260" dirty="0"/>
              <a:t> </a:t>
            </a:r>
            <a:r>
              <a:rPr lang="en-US" sz="2000" dirty="0"/>
              <a:t>the</a:t>
            </a:r>
            <a:r>
              <a:rPr lang="en-US" sz="2000" spc="260" dirty="0"/>
              <a:t> </a:t>
            </a:r>
            <a:r>
              <a:rPr lang="en-US" sz="2000" dirty="0"/>
              <a:t>continuing</a:t>
            </a:r>
            <a:r>
              <a:rPr lang="en-US" sz="2000" spc="260" dirty="0"/>
              <a:t> </a:t>
            </a:r>
            <a:r>
              <a:rPr lang="en-US" sz="2000" dirty="0"/>
              <a:t>partners</a:t>
            </a:r>
            <a:r>
              <a:rPr lang="en-US" sz="2000" spc="250" dirty="0"/>
              <a:t> </a:t>
            </a:r>
            <a:r>
              <a:rPr lang="en-US" sz="2000" dirty="0"/>
              <a:t>of</a:t>
            </a:r>
            <a:r>
              <a:rPr lang="en-US" sz="2000" spc="260" dirty="0"/>
              <a:t> </a:t>
            </a:r>
            <a:r>
              <a:rPr lang="en-US" sz="2000" dirty="0"/>
              <a:t>one</a:t>
            </a:r>
            <a:r>
              <a:rPr lang="en-US" sz="2000" spc="275" dirty="0"/>
              <a:t> </a:t>
            </a:r>
            <a:r>
              <a:rPr lang="en-US" sz="2000" dirty="0"/>
              <a:t>of</a:t>
            </a:r>
            <a:r>
              <a:rPr lang="en-US" sz="2000" spc="260" dirty="0"/>
              <a:t> </a:t>
            </a:r>
            <a:r>
              <a:rPr lang="en-US" sz="2000" dirty="0"/>
              <a:t>the</a:t>
            </a:r>
            <a:r>
              <a:rPr lang="en-US" sz="2000" spc="265" dirty="0"/>
              <a:t> </a:t>
            </a:r>
            <a:r>
              <a:rPr lang="en-US" sz="2000" dirty="0"/>
              <a:t>erstwhile</a:t>
            </a:r>
            <a:r>
              <a:rPr lang="en-US" sz="2000" spc="265" dirty="0"/>
              <a:t> </a:t>
            </a:r>
            <a:r>
              <a:rPr lang="en-US" sz="2000" spc="-10" dirty="0"/>
              <a:t>firm(s) 	</a:t>
            </a:r>
            <a:r>
              <a:rPr lang="en-US" sz="2000" dirty="0"/>
              <a:t>can</a:t>
            </a:r>
            <a:r>
              <a:rPr lang="en-US" sz="2000" spc="70" dirty="0"/>
              <a:t> </a:t>
            </a:r>
            <a:r>
              <a:rPr lang="en-US" sz="2000" spc="-20" dirty="0"/>
              <a:t>de-</a:t>
            </a:r>
            <a:r>
              <a:rPr lang="en-US" sz="2000" dirty="0"/>
              <a:t>merge</a:t>
            </a:r>
            <a:r>
              <a:rPr lang="en-US" sz="2000" spc="80" dirty="0"/>
              <a:t> </a:t>
            </a:r>
            <a:r>
              <a:rPr lang="en-US" sz="2000" dirty="0"/>
              <a:t>after</a:t>
            </a:r>
            <a:r>
              <a:rPr lang="en-US" sz="2000" spc="80" dirty="0"/>
              <a:t> </a:t>
            </a:r>
            <a:r>
              <a:rPr lang="en-US" sz="2000" dirty="0"/>
              <a:t>giving</a:t>
            </a:r>
            <a:r>
              <a:rPr lang="en-US" sz="2000" spc="65" dirty="0"/>
              <a:t> </a:t>
            </a:r>
            <a:r>
              <a:rPr lang="en-US" sz="2000" dirty="0"/>
              <a:t>notice</a:t>
            </a:r>
            <a:r>
              <a:rPr lang="en-US" sz="2000" spc="80" dirty="0"/>
              <a:t> </a:t>
            </a:r>
            <a:r>
              <a:rPr lang="en-US" sz="2000" dirty="0"/>
              <a:t>in</a:t>
            </a:r>
            <a:r>
              <a:rPr lang="en-US" sz="2000" spc="70" dirty="0"/>
              <a:t> </a:t>
            </a:r>
            <a:r>
              <a:rPr lang="en-US" sz="2000" b="1" dirty="0"/>
              <a:t>Form</a:t>
            </a:r>
            <a:r>
              <a:rPr lang="en-US" sz="2000" b="1" spc="80" dirty="0"/>
              <a:t> </a:t>
            </a:r>
            <a:r>
              <a:rPr lang="en-US" sz="2000" b="1" dirty="0"/>
              <a:t>‘F’</a:t>
            </a:r>
            <a:r>
              <a:rPr lang="en-US" sz="2000" b="1" spc="80" dirty="0"/>
              <a:t> </a:t>
            </a:r>
            <a:r>
              <a:rPr lang="en-US" sz="2000" dirty="0"/>
              <a:t>to</a:t>
            </a:r>
            <a:r>
              <a:rPr lang="en-US" sz="2000" spc="60" dirty="0"/>
              <a:t> </a:t>
            </a:r>
            <a:r>
              <a:rPr lang="en-US" sz="2000" dirty="0"/>
              <a:t>the</a:t>
            </a:r>
            <a:r>
              <a:rPr lang="en-US" sz="2000" spc="75" dirty="0"/>
              <a:t> </a:t>
            </a:r>
            <a:r>
              <a:rPr lang="en-US" sz="2000" dirty="0"/>
              <a:t>other</a:t>
            </a:r>
            <a:r>
              <a:rPr lang="en-US" sz="2000" spc="70" dirty="0"/>
              <a:t> </a:t>
            </a:r>
            <a:r>
              <a:rPr lang="en-US" sz="2000" dirty="0"/>
              <a:t>partners</a:t>
            </a:r>
            <a:r>
              <a:rPr lang="en-US" sz="2000" spc="70" dirty="0"/>
              <a:t> </a:t>
            </a:r>
            <a:r>
              <a:rPr lang="en-US" sz="2000" dirty="0"/>
              <a:t>and</a:t>
            </a:r>
            <a:r>
              <a:rPr lang="en-US" sz="2000" spc="70" dirty="0"/>
              <a:t> </a:t>
            </a:r>
            <a:r>
              <a:rPr lang="en-US" sz="2000" spc="-25" dirty="0"/>
              <a:t>to 	</a:t>
            </a:r>
            <a:r>
              <a:rPr lang="en-US" sz="2000" dirty="0"/>
              <a:t>the</a:t>
            </a:r>
            <a:r>
              <a:rPr lang="en-US" sz="2000" spc="585" dirty="0"/>
              <a:t> </a:t>
            </a:r>
            <a:r>
              <a:rPr lang="en-US" sz="2000" dirty="0"/>
              <a:t>Institute.</a:t>
            </a:r>
            <a:r>
              <a:rPr lang="en-US" sz="2000" spc="590" dirty="0"/>
              <a:t> </a:t>
            </a:r>
            <a:r>
              <a:rPr lang="en-US" sz="2000" dirty="0"/>
              <a:t>No</a:t>
            </a:r>
            <a:r>
              <a:rPr lang="en-US" sz="2000" spc="595" dirty="0"/>
              <a:t> </a:t>
            </a:r>
            <a:r>
              <a:rPr lang="en-US" sz="2000" dirty="0"/>
              <a:t>concurrence/acceptance</a:t>
            </a:r>
            <a:r>
              <a:rPr lang="en-US" sz="2000" spc="595" dirty="0"/>
              <a:t> </a:t>
            </a:r>
            <a:r>
              <a:rPr lang="en-US" sz="2000" dirty="0"/>
              <a:t>is</a:t>
            </a:r>
            <a:r>
              <a:rPr lang="en-US" sz="2000" spc="585" dirty="0"/>
              <a:t> </a:t>
            </a:r>
            <a:r>
              <a:rPr lang="en-US" sz="2000" dirty="0"/>
              <a:t>required</a:t>
            </a:r>
            <a:r>
              <a:rPr lang="en-US" sz="2000" spc="30" dirty="0"/>
              <a:t>  </a:t>
            </a:r>
            <a:r>
              <a:rPr lang="en-US" sz="2000" dirty="0"/>
              <a:t>from</a:t>
            </a:r>
            <a:r>
              <a:rPr lang="en-US" sz="2000" spc="590" dirty="0"/>
              <a:t> </a:t>
            </a:r>
            <a:r>
              <a:rPr lang="en-US" sz="2000" dirty="0"/>
              <a:t>the</a:t>
            </a:r>
            <a:r>
              <a:rPr lang="en-US" sz="2000" spc="30" dirty="0"/>
              <a:t>  </a:t>
            </a:r>
            <a:r>
              <a:rPr lang="en-US" sz="2000" spc="-10" dirty="0"/>
              <a:t>other 	</a:t>
            </a:r>
            <a:r>
              <a:rPr lang="en-US" sz="2000" dirty="0"/>
              <a:t>continuing</a:t>
            </a:r>
            <a:r>
              <a:rPr lang="en-US" sz="2000" spc="-65" dirty="0"/>
              <a:t> </a:t>
            </a:r>
            <a:r>
              <a:rPr lang="en-US" sz="2000" dirty="0"/>
              <a:t>partners</a:t>
            </a:r>
            <a:r>
              <a:rPr lang="en-US" sz="2000" spc="-80" dirty="0"/>
              <a:t> </a:t>
            </a:r>
            <a:r>
              <a:rPr lang="en-US" sz="2000" dirty="0"/>
              <a:t>of</a:t>
            </a:r>
            <a:r>
              <a:rPr lang="en-US" sz="2000" spc="-60" dirty="0"/>
              <a:t> </a:t>
            </a:r>
            <a:r>
              <a:rPr lang="en-US" sz="2000" dirty="0"/>
              <a:t>the</a:t>
            </a:r>
            <a:r>
              <a:rPr lang="en-US" sz="2000" spc="-50" dirty="0"/>
              <a:t> </a:t>
            </a:r>
            <a:r>
              <a:rPr lang="en-US" sz="2000" spc="-10" dirty="0"/>
              <a:t>merged</a:t>
            </a:r>
            <a:r>
              <a:rPr lang="en-US" sz="2000" spc="-65" dirty="0"/>
              <a:t> </a:t>
            </a:r>
            <a:r>
              <a:rPr lang="en-US" sz="2000" spc="-20" dirty="0"/>
              <a:t>firm</a:t>
            </a:r>
            <a:endParaRPr lang="en-US" sz="2000" dirty="0"/>
          </a:p>
          <a:p>
            <a:pPr indent="-228600">
              <a:lnSpc>
                <a:spcPct val="90000"/>
              </a:lnSpc>
              <a:spcBef>
                <a:spcPts val="515"/>
              </a:spcBef>
              <a:buClr>
                <a:srgbClr val="252525"/>
              </a:buClr>
              <a:buFont typeface="Arial" panose="020B0604020202020204" pitchFamily="34" charset="0"/>
              <a:buChar char="•"/>
            </a:pPr>
            <a:endParaRPr lang="en-US" sz="2000" dirty="0"/>
          </a:p>
          <a:p>
            <a:pPr marL="331470" indent="-228600">
              <a:lnSpc>
                <a:spcPct val="90000"/>
              </a:lnSpc>
              <a:buClr>
                <a:srgbClr val="252525"/>
              </a:buClr>
              <a:buFont typeface="Arial" panose="020B0604020202020204" pitchFamily="34" charset="0"/>
              <a:buChar char="•"/>
              <a:tabLst>
                <a:tab pos="331470" algn="l"/>
              </a:tabLst>
            </a:pPr>
            <a:r>
              <a:rPr lang="en-US" sz="2000" dirty="0"/>
              <a:t>The</a:t>
            </a:r>
            <a:r>
              <a:rPr lang="en-US" sz="2000" spc="-35" dirty="0"/>
              <a:t> </a:t>
            </a:r>
            <a:r>
              <a:rPr lang="en-US" sz="2000" spc="-20" dirty="0"/>
              <a:t>De-</a:t>
            </a:r>
            <a:r>
              <a:rPr lang="en-US" sz="2000" dirty="0"/>
              <a:t>merged</a:t>
            </a:r>
            <a:r>
              <a:rPr lang="en-US" sz="2000" spc="-35" dirty="0"/>
              <a:t> </a:t>
            </a:r>
            <a:r>
              <a:rPr lang="en-US" sz="2000" dirty="0"/>
              <a:t>Firm</a:t>
            </a:r>
            <a:r>
              <a:rPr lang="en-US" sz="2000" spc="-60" dirty="0"/>
              <a:t> </a:t>
            </a:r>
            <a:r>
              <a:rPr lang="en-US" sz="2000" dirty="0"/>
              <a:t>shall</a:t>
            </a:r>
            <a:r>
              <a:rPr lang="en-US" sz="2000" spc="-50" dirty="0"/>
              <a:t> </a:t>
            </a:r>
            <a:r>
              <a:rPr lang="en-US" sz="2000" dirty="0"/>
              <a:t>be</a:t>
            </a:r>
            <a:r>
              <a:rPr lang="en-US" sz="2000" spc="-40" dirty="0"/>
              <a:t> </a:t>
            </a:r>
            <a:r>
              <a:rPr lang="en-US" sz="2000" dirty="0"/>
              <a:t>entitled</a:t>
            </a:r>
            <a:r>
              <a:rPr lang="en-US" sz="2000" spc="-40" dirty="0"/>
              <a:t> </a:t>
            </a:r>
            <a:r>
              <a:rPr lang="en-US" sz="2000" dirty="0"/>
              <a:t>to</a:t>
            </a:r>
            <a:r>
              <a:rPr lang="en-US" sz="2000" spc="-45" dirty="0"/>
              <a:t> </a:t>
            </a:r>
            <a:r>
              <a:rPr lang="en-US" sz="2000" spc="-50" dirty="0"/>
              <a:t>:</a:t>
            </a:r>
            <a:endParaRPr lang="en-US" sz="2000" dirty="0"/>
          </a:p>
          <a:p>
            <a:pPr marL="903605" lvl="1" indent="-228600">
              <a:lnSpc>
                <a:spcPct val="90000"/>
              </a:lnSpc>
              <a:buClr>
                <a:srgbClr val="252525"/>
              </a:buClr>
              <a:buFont typeface="Arial" panose="020B0604020202020204" pitchFamily="34" charset="0"/>
              <a:buChar char="•"/>
              <a:tabLst>
                <a:tab pos="903605" algn="l"/>
              </a:tabLst>
            </a:pPr>
            <a:r>
              <a:rPr lang="en-US" sz="2000" dirty="0"/>
              <a:t>practice</a:t>
            </a:r>
            <a:r>
              <a:rPr lang="en-US" sz="2000" spc="-45" dirty="0"/>
              <a:t> </a:t>
            </a:r>
            <a:r>
              <a:rPr lang="en-US" sz="2000" dirty="0"/>
              <a:t>in</a:t>
            </a:r>
            <a:r>
              <a:rPr lang="en-US" sz="2000" spc="-30" dirty="0"/>
              <a:t> </a:t>
            </a:r>
            <a:r>
              <a:rPr lang="en-US" sz="2000" dirty="0"/>
              <a:t>its</a:t>
            </a:r>
            <a:r>
              <a:rPr lang="en-US" sz="2000" spc="-50" dirty="0"/>
              <a:t> </a:t>
            </a:r>
            <a:r>
              <a:rPr lang="en-US" sz="2000" dirty="0"/>
              <a:t>old</a:t>
            </a:r>
            <a:r>
              <a:rPr lang="en-US" sz="2000" spc="-35" dirty="0"/>
              <a:t> </a:t>
            </a:r>
            <a:r>
              <a:rPr lang="en-US" sz="2000" dirty="0"/>
              <a:t>firm</a:t>
            </a:r>
            <a:r>
              <a:rPr lang="en-US" sz="2000" spc="-40" dirty="0"/>
              <a:t> </a:t>
            </a:r>
            <a:r>
              <a:rPr lang="en-US" sz="2000" spc="-20" dirty="0"/>
              <a:t>name</a:t>
            </a:r>
            <a:endParaRPr lang="en-US" sz="2000" dirty="0"/>
          </a:p>
          <a:p>
            <a:pPr marL="903605" marR="5080" lvl="1" indent="-228600">
              <a:lnSpc>
                <a:spcPct val="90000"/>
              </a:lnSpc>
              <a:buClr>
                <a:srgbClr val="252525"/>
              </a:buClr>
              <a:buFont typeface="Arial" panose="020B0604020202020204" pitchFamily="34" charset="0"/>
              <a:buChar char="•"/>
              <a:tabLst>
                <a:tab pos="903605" algn="l"/>
              </a:tabLst>
            </a:pPr>
            <a:r>
              <a:rPr lang="en-US" sz="2000" dirty="0"/>
              <a:t>claim</a:t>
            </a:r>
            <a:r>
              <a:rPr lang="en-US" sz="2000" spc="-35" dirty="0"/>
              <a:t> </a:t>
            </a:r>
            <a:r>
              <a:rPr lang="en-US" sz="2000" dirty="0"/>
              <a:t>total</a:t>
            </a:r>
            <a:r>
              <a:rPr lang="en-US" sz="2000" spc="-35" dirty="0"/>
              <a:t> </a:t>
            </a:r>
            <a:r>
              <a:rPr lang="en-US" sz="2000" dirty="0"/>
              <a:t>seniority</a:t>
            </a:r>
            <a:r>
              <a:rPr lang="en-US" sz="2000" spc="-35" dirty="0"/>
              <a:t> </a:t>
            </a:r>
            <a:r>
              <a:rPr lang="en-US" sz="2000" dirty="0"/>
              <a:t>acquired</a:t>
            </a:r>
            <a:r>
              <a:rPr lang="en-US" sz="2000" spc="-25" dirty="0"/>
              <a:t> </a:t>
            </a:r>
            <a:r>
              <a:rPr lang="en-US" sz="2000" dirty="0"/>
              <a:t>i.e.</a:t>
            </a:r>
            <a:r>
              <a:rPr lang="en-US" sz="2000" spc="-35" dirty="0"/>
              <a:t> </a:t>
            </a:r>
            <a:r>
              <a:rPr lang="en-US" sz="2000" dirty="0"/>
              <a:t>their</a:t>
            </a:r>
            <a:r>
              <a:rPr lang="en-US" sz="2000" spc="-25" dirty="0"/>
              <a:t> </a:t>
            </a:r>
            <a:r>
              <a:rPr lang="en-US" sz="2000" dirty="0"/>
              <a:t>earlier</a:t>
            </a:r>
            <a:r>
              <a:rPr lang="en-US" sz="2000" spc="-15" dirty="0"/>
              <a:t> </a:t>
            </a:r>
            <a:r>
              <a:rPr lang="en-US" sz="2000" spc="-30" dirty="0"/>
              <a:t>pre-</a:t>
            </a:r>
            <a:r>
              <a:rPr lang="en-US" sz="2000" dirty="0"/>
              <a:t>merger</a:t>
            </a:r>
            <a:r>
              <a:rPr lang="en-US" sz="2000" spc="-25" dirty="0"/>
              <a:t> </a:t>
            </a:r>
            <a:r>
              <a:rPr lang="en-US" sz="2000" dirty="0"/>
              <a:t>seniority</a:t>
            </a:r>
            <a:r>
              <a:rPr lang="en-US" sz="2000" spc="-45" dirty="0"/>
              <a:t> </a:t>
            </a:r>
            <a:r>
              <a:rPr lang="en-US" sz="2000" spc="-25" dirty="0"/>
              <a:t>as </a:t>
            </a:r>
            <a:r>
              <a:rPr lang="en-US" sz="2000" dirty="0"/>
              <a:t>well</a:t>
            </a:r>
            <a:r>
              <a:rPr lang="en-US" sz="2000" spc="-55" dirty="0"/>
              <a:t> </a:t>
            </a:r>
            <a:r>
              <a:rPr lang="en-US" sz="2000" dirty="0"/>
              <a:t>as</a:t>
            </a:r>
            <a:r>
              <a:rPr lang="en-US" sz="2000" spc="-50" dirty="0"/>
              <a:t> </a:t>
            </a:r>
            <a:r>
              <a:rPr lang="en-US" sz="2000" dirty="0"/>
              <a:t>the</a:t>
            </a:r>
            <a:r>
              <a:rPr lang="en-US" sz="2000" spc="-45" dirty="0"/>
              <a:t> </a:t>
            </a:r>
            <a:r>
              <a:rPr lang="en-US" sz="2000" dirty="0"/>
              <a:t>years</a:t>
            </a:r>
            <a:r>
              <a:rPr lang="en-US" sz="2000" spc="-70" dirty="0"/>
              <a:t> </a:t>
            </a:r>
            <a:r>
              <a:rPr lang="en-US" sz="2000" dirty="0"/>
              <a:t>during</a:t>
            </a:r>
            <a:r>
              <a:rPr lang="en-US" sz="2000" spc="-50" dirty="0"/>
              <a:t> </a:t>
            </a:r>
            <a:r>
              <a:rPr lang="en-US" sz="2000" dirty="0"/>
              <a:t>which</a:t>
            </a:r>
            <a:r>
              <a:rPr lang="en-US" sz="2000" spc="-50" dirty="0"/>
              <a:t> </a:t>
            </a:r>
            <a:r>
              <a:rPr lang="en-US" sz="2000" dirty="0"/>
              <a:t>they</a:t>
            </a:r>
            <a:r>
              <a:rPr lang="en-US" sz="2000" spc="-60" dirty="0"/>
              <a:t> </a:t>
            </a:r>
            <a:r>
              <a:rPr lang="en-US" sz="2000" dirty="0"/>
              <a:t>were</a:t>
            </a:r>
            <a:r>
              <a:rPr lang="en-US" sz="2000" spc="-40" dirty="0"/>
              <a:t> </a:t>
            </a:r>
            <a:r>
              <a:rPr lang="en-US" sz="2000" dirty="0"/>
              <a:t>in</a:t>
            </a:r>
            <a:r>
              <a:rPr lang="en-US" sz="2000" spc="-50" dirty="0"/>
              <a:t> </a:t>
            </a:r>
            <a:r>
              <a:rPr lang="en-US" sz="2000" spc="-10" dirty="0"/>
              <a:t>merged</a:t>
            </a:r>
            <a:r>
              <a:rPr lang="en-US" sz="2000" spc="-55" dirty="0"/>
              <a:t> </a:t>
            </a:r>
            <a:r>
              <a:rPr lang="en-US" sz="1900" spc="-20" dirty="0"/>
              <a:t>firm</a:t>
            </a:r>
            <a:endParaRPr lang="en-US" sz="1900" dirty="0"/>
          </a:p>
        </p:txBody>
      </p:sp>
      <p:sp>
        <p:nvSpPr>
          <p:cNvPr id="13" name="Rectangle 12">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bject 5" descr="$PPTXTitle"/>
          <p:cNvSpPr txBox="1">
            <a:spLocks noGrp="1"/>
          </p:cNvSpPr>
          <p:nvPr>
            <p:ph type="title"/>
          </p:nvPr>
        </p:nvSpPr>
        <p:spPr>
          <a:xfrm>
            <a:off x="1136397" y="0"/>
            <a:ext cx="9688296" cy="1642969"/>
          </a:xfrm>
          <a:prstGeom prst="rect">
            <a:avLst/>
          </a:prstGeom>
        </p:spPr>
        <p:txBody>
          <a:bodyPr vert="horz" lIns="91440" tIns="45720" rIns="91440" bIns="45720" rtlCol="0" anchor="b">
            <a:normAutofit/>
          </a:bodyPr>
          <a:lstStyle/>
          <a:p>
            <a:pPr marL="12700"/>
            <a:r>
              <a:rPr lang="en-US" sz="4000" kern="1200" spc="-35" dirty="0">
                <a:solidFill>
                  <a:schemeClr val="tx1"/>
                </a:solidFill>
                <a:latin typeface="+mj-lt"/>
                <a:ea typeface="+mj-ea"/>
                <a:cs typeface="+mj-cs"/>
              </a:rPr>
              <a:t>                                       </a:t>
            </a:r>
            <a:r>
              <a:rPr lang="en-US" sz="4000" b="1" kern="1200" spc="-35" dirty="0">
                <a:solidFill>
                  <a:schemeClr val="tx2">
                    <a:lumMod val="90000"/>
                    <a:lumOff val="10000"/>
                  </a:schemeClr>
                </a:solidFill>
                <a:latin typeface="+mj-lt"/>
                <a:ea typeface="+mj-ea"/>
                <a:cs typeface="+mj-cs"/>
              </a:rPr>
              <a:t>DE-</a:t>
            </a:r>
            <a:r>
              <a:rPr lang="en-US" sz="4000" b="1" kern="1200" spc="-10" dirty="0">
                <a:solidFill>
                  <a:schemeClr val="tx2">
                    <a:lumMod val="90000"/>
                    <a:lumOff val="10000"/>
                  </a:schemeClr>
                </a:solidFill>
                <a:latin typeface="+mj-lt"/>
                <a:ea typeface="+mj-ea"/>
                <a:cs typeface="+mj-cs"/>
              </a:rPr>
              <a:t>MERGER</a:t>
            </a:r>
            <a:endParaRPr lang="en-US" sz="4000" b="1" kern="1200" dirty="0">
              <a:solidFill>
                <a:schemeClr val="tx2">
                  <a:lumMod val="90000"/>
                  <a:lumOff val="10000"/>
                </a:schemeClr>
              </a:solidFill>
              <a:latin typeface="+mj-lt"/>
              <a:ea typeface="+mj-ea"/>
              <a:cs typeface="+mj-cs"/>
            </a:endParaRPr>
          </a:p>
        </p:txBody>
      </p:sp>
      <p:sp>
        <p:nvSpPr>
          <p:cNvPr id="6" name="object 6"/>
          <p:cNvSpPr txBox="1"/>
          <p:nvPr/>
        </p:nvSpPr>
        <p:spPr>
          <a:xfrm>
            <a:off x="1136397" y="2418409"/>
            <a:ext cx="9688296" cy="3454358"/>
          </a:xfrm>
          <a:prstGeom prst="rect">
            <a:avLst/>
          </a:prstGeom>
        </p:spPr>
        <p:txBody>
          <a:bodyPr vert="horz" lIns="91440" tIns="45720" rIns="91440" bIns="45720" rtlCol="0" anchor="t">
            <a:normAutofit/>
          </a:bodyPr>
          <a:lstStyle/>
          <a:p>
            <a:pPr marL="330835" marR="5715" indent="-228600" algn="just">
              <a:lnSpc>
                <a:spcPct val="90000"/>
              </a:lnSpc>
              <a:spcBef>
                <a:spcPts val="95"/>
              </a:spcBef>
              <a:buClr>
                <a:srgbClr val="252525"/>
              </a:buClr>
              <a:buFont typeface="Arial" panose="020B0604020202020204" pitchFamily="34" charset="0"/>
              <a:buChar char="•"/>
              <a:tabLst>
                <a:tab pos="332105" algn="l"/>
              </a:tabLst>
            </a:pPr>
            <a:r>
              <a:rPr lang="en-US" sz="2000" dirty="0"/>
              <a:t>The</a:t>
            </a:r>
            <a:r>
              <a:rPr lang="en-US" sz="2000" spc="10" dirty="0"/>
              <a:t> </a:t>
            </a:r>
            <a:r>
              <a:rPr lang="en-US" sz="2000" dirty="0"/>
              <a:t>date</a:t>
            </a:r>
            <a:r>
              <a:rPr lang="en-US" sz="2000" spc="10" dirty="0"/>
              <a:t> </a:t>
            </a:r>
            <a:r>
              <a:rPr lang="en-US" sz="2000" dirty="0"/>
              <a:t>of</a:t>
            </a:r>
            <a:r>
              <a:rPr lang="en-US" sz="2000" spc="5" dirty="0"/>
              <a:t> </a:t>
            </a:r>
            <a:r>
              <a:rPr lang="en-US" sz="2000" spc="-10" dirty="0"/>
              <a:t>establishment</a:t>
            </a:r>
            <a:r>
              <a:rPr lang="en-US" sz="2000" spc="15" dirty="0"/>
              <a:t> </a:t>
            </a:r>
            <a:r>
              <a:rPr lang="en-US" sz="2000" dirty="0"/>
              <a:t>of</a:t>
            </a:r>
            <a:r>
              <a:rPr lang="en-US" sz="2000" spc="10" dirty="0"/>
              <a:t> </a:t>
            </a:r>
            <a:r>
              <a:rPr lang="en-US" sz="2000" dirty="0"/>
              <a:t>the</a:t>
            </a:r>
            <a:r>
              <a:rPr lang="en-US" sz="2000" spc="15" dirty="0"/>
              <a:t> </a:t>
            </a:r>
            <a:r>
              <a:rPr lang="en-US" sz="2000" dirty="0"/>
              <a:t>new</a:t>
            </a:r>
            <a:r>
              <a:rPr lang="en-US" sz="2000" spc="15" dirty="0"/>
              <a:t> </a:t>
            </a:r>
            <a:r>
              <a:rPr lang="en-US" sz="2000" spc="-10" dirty="0"/>
              <a:t>de-</a:t>
            </a:r>
            <a:r>
              <a:rPr lang="en-US" sz="2000" dirty="0"/>
              <a:t>merged</a:t>
            </a:r>
            <a:r>
              <a:rPr lang="en-US" sz="2000" spc="5" dirty="0"/>
              <a:t> </a:t>
            </a:r>
            <a:r>
              <a:rPr lang="en-US" sz="2000" dirty="0"/>
              <a:t>firm</a:t>
            </a:r>
            <a:r>
              <a:rPr lang="en-US" sz="2000" spc="5" dirty="0"/>
              <a:t> </a:t>
            </a:r>
            <a:r>
              <a:rPr lang="en-US" sz="2000" dirty="0"/>
              <a:t>shall</a:t>
            </a:r>
            <a:r>
              <a:rPr lang="en-US" sz="2000" spc="5" dirty="0"/>
              <a:t> </a:t>
            </a:r>
            <a:r>
              <a:rPr lang="en-US" sz="2000" dirty="0"/>
              <a:t>be</a:t>
            </a:r>
            <a:r>
              <a:rPr lang="en-US" sz="2000" spc="25" dirty="0"/>
              <a:t> </a:t>
            </a:r>
            <a:r>
              <a:rPr lang="en-US" sz="2000" spc="-25" dirty="0"/>
              <a:t>the </a:t>
            </a:r>
            <a:r>
              <a:rPr lang="en-US" sz="2000" dirty="0"/>
              <a:t>date</a:t>
            </a:r>
            <a:r>
              <a:rPr lang="en-US" sz="2000" spc="-50" dirty="0"/>
              <a:t> </a:t>
            </a:r>
            <a:r>
              <a:rPr lang="en-US" sz="2000" dirty="0"/>
              <a:t>of</a:t>
            </a:r>
            <a:r>
              <a:rPr lang="en-US" sz="2000" spc="-60" dirty="0"/>
              <a:t> </a:t>
            </a:r>
            <a:r>
              <a:rPr lang="en-US" sz="2000" spc="-25" dirty="0"/>
              <a:t>de-</a:t>
            </a:r>
            <a:r>
              <a:rPr lang="en-US" sz="2000" dirty="0"/>
              <a:t>merger</a:t>
            </a:r>
            <a:r>
              <a:rPr lang="en-US" sz="2000" spc="-35" dirty="0"/>
              <a:t> </a:t>
            </a:r>
            <a:r>
              <a:rPr lang="en-US" sz="2000" dirty="0"/>
              <a:t>but</a:t>
            </a:r>
            <a:r>
              <a:rPr lang="en-US" sz="2000" spc="-15" dirty="0"/>
              <a:t> </a:t>
            </a:r>
            <a:r>
              <a:rPr lang="en-US" sz="2000" dirty="0"/>
              <a:t>the</a:t>
            </a:r>
            <a:r>
              <a:rPr lang="en-US" sz="2000" spc="-55" dirty="0"/>
              <a:t> </a:t>
            </a:r>
            <a:r>
              <a:rPr lang="en-US" sz="2000" dirty="0"/>
              <a:t>original</a:t>
            </a:r>
            <a:r>
              <a:rPr lang="en-US" sz="2000" spc="-55" dirty="0"/>
              <a:t> </a:t>
            </a:r>
            <a:r>
              <a:rPr lang="en-US" sz="2000" dirty="0"/>
              <a:t>seniority</a:t>
            </a:r>
            <a:r>
              <a:rPr lang="en-US" sz="2000" spc="-30" dirty="0"/>
              <a:t> </a:t>
            </a:r>
            <a:r>
              <a:rPr lang="en-US" sz="2000" dirty="0"/>
              <a:t>will</a:t>
            </a:r>
            <a:r>
              <a:rPr lang="en-US" sz="2000" spc="-55" dirty="0"/>
              <a:t> </a:t>
            </a:r>
            <a:r>
              <a:rPr lang="en-US" sz="2000" dirty="0"/>
              <a:t>be</a:t>
            </a:r>
            <a:r>
              <a:rPr lang="en-US" sz="2000" spc="-35" dirty="0"/>
              <a:t> </a:t>
            </a:r>
            <a:r>
              <a:rPr lang="en-US" sz="2000" spc="-10" dirty="0"/>
              <a:t>retained</a:t>
            </a:r>
            <a:endParaRPr lang="en-US" sz="2000" dirty="0"/>
          </a:p>
          <a:p>
            <a:pPr indent="-228600" algn="just">
              <a:lnSpc>
                <a:spcPct val="90000"/>
              </a:lnSpc>
              <a:spcBef>
                <a:spcPts val="1205"/>
              </a:spcBef>
              <a:buClr>
                <a:srgbClr val="252525"/>
              </a:buClr>
              <a:buFont typeface="Arial" panose="020B0604020202020204" pitchFamily="34" charset="0"/>
              <a:buChar char="•"/>
            </a:pPr>
            <a:endParaRPr lang="en-US" sz="2000" dirty="0"/>
          </a:p>
          <a:p>
            <a:pPr marL="330835" marR="5080" indent="-228600" algn="just">
              <a:lnSpc>
                <a:spcPct val="90000"/>
              </a:lnSpc>
              <a:buClr>
                <a:srgbClr val="252525"/>
              </a:buClr>
              <a:buFont typeface="Arial" panose="020B0604020202020204" pitchFamily="34" charset="0"/>
              <a:buChar char="•"/>
              <a:tabLst>
                <a:tab pos="332105" algn="l"/>
              </a:tabLst>
            </a:pPr>
            <a:r>
              <a:rPr lang="en-US" sz="2000" dirty="0"/>
              <a:t>If</a:t>
            </a:r>
            <a:r>
              <a:rPr lang="en-US" sz="2000" spc="-20" dirty="0"/>
              <a:t> </a:t>
            </a:r>
            <a:r>
              <a:rPr lang="en-US" sz="2000" dirty="0"/>
              <a:t>the</a:t>
            </a:r>
            <a:r>
              <a:rPr lang="en-US" sz="2000" spc="-20" dirty="0"/>
              <a:t> </a:t>
            </a:r>
            <a:r>
              <a:rPr lang="en-US" sz="2000" dirty="0"/>
              <a:t>remaining erstwhile</a:t>
            </a:r>
            <a:r>
              <a:rPr lang="en-US" sz="2000" spc="-20" dirty="0"/>
              <a:t> </a:t>
            </a:r>
            <a:r>
              <a:rPr lang="en-US" sz="2000" dirty="0"/>
              <a:t>merging</a:t>
            </a:r>
            <a:r>
              <a:rPr lang="en-US" sz="2000" spc="-5" dirty="0"/>
              <a:t> </a:t>
            </a:r>
            <a:r>
              <a:rPr lang="en-US" sz="2000" dirty="0"/>
              <a:t>firms/partners of</a:t>
            </a:r>
            <a:r>
              <a:rPr lang="en-US" sz="2000" spc="-10" dirty="0"/>
              <a:t> </a:t>
            </a:r>
            <a:r>
              <a:rPr lang="en-US" sz="2000" dirty="0"/>
              <a:t>the</a:t>
            </a:r>
            <a:r>
              <a:rPr lang="en-US" sz="2000" spc="-20" dirty="0"/>
              <a:t> </a:t>
            </a:r>
            <a:r>
              <a:rPr lang="en-US" sz="2000" spc="-10" dirty="0"/>
              <a:t>erstwhile </a:t>
            </a:r>
            <a:r>
              <a:rPr lang="en-US" sz="2000" dirty="0"/>
              <a:t>merged</a:t>
            </a:r>
            <a:r>
              <a:rPr lang="en-US" sz="2000" spc="245" dirty="0"/>
              <a:t> </a:t>
            </a:r>
            <a:r>
              <a:rPr lang="en-US" sz="2000" dirty="0"/>
              <a:t>firm</a:t>
            </a:r>
            <a:r>
              <a:rPr lang="en-US" sz="2000" spc="260" dirty="0"/>
              <a:t> </a:t>
            </a:r>
            <a:r>
              <a:rPr lang="en-US" sz="2000" dirty="0"/>
              <a:t>decided</a:t>
            </a:r>
            <a:r>
              <a:rPr lang="en-US" sz="2000" spc="245" dirty="0"/>
              <a:t> </a:t>
            </a:r>
            <a:r>
              <a:rPr lang="en-US" sz="2000" dirty="0"/>
              <a:t>to</a:t>
            </a:r>
            <a:r>
              <a:rPr lang="en-US" sz="2000" spc="254" dirty="0"/>
              <a:t> </a:t>
            </a:r>
            <a:r>
              <a:rPr lang="en-US" sz="2000" dirty="0"/>
              <a:t>continue,</a:t>
            </a:r>
            <a:r>
              <a:rPr lang="en-US" sz="2000" spc="250" dirty="0"/>
              <a:t> </a:t>
            </a:r>
            <a:r>
              <a:rPr lang="en-US" sz="2000" dirty="0"/>
              <a:t>then</a:t>
            </a:r>
            <a:r>
              <a:rPr lang="en-US" sz="2000" spc="260" dirty="0"/>
              <a:t> </a:t>
            </a:r>
            <a:r>
              <a:rPr lang="en-US" sz="2000" dirty="0"/>
              <a:t>they</a:t>
            </a:r>
            <a:r>
              <a:rPr lang="en-US" sz="2000" spc="245" dirty="0"/>
              <a:t> </a:t>
            </a:r>
            <a:r>
              <a:rPr lang="en-US" sz="2000" dirty="0"/>
              <a:t>should</a:t>
            </a:r>
            <a:r>
              <a:rPr lang="en-US" sz="2000" spc="260" dirty="0"/>
              <a:t> </a:t>
            </a:r>
            <a:r>
              <a:rPr lang="en-US" sz="2000" dirty="0"/>
              <a:t>enter</a:t>
            </a:r>
            <a:r>
              <a:rPr lang="en-US" sz="2000" spc="250" dirty="0"/>
              <a:t> </a:t>
            </a:r>
            <a:r>
              <a:rPr lang="en-US" sz="2000" dirty="0"/>
              <a:t>into</a:t>
            </a:r>
            <a:r>
              <a:rPr lang="en-US" sz="2000" spc="260" dirty="0"/>
              <a:t> </a:t>
            </a:r>
            <a:r>
              <a:rPr lang="en-US" sz="2000" spc="-50" dirty="0"/>
              <a:t>a </a:t>
            </a:r>
            <a:r>
              <a:rPr lang="en-US" sz="2000" dirty="0"/>
              <a:t>fresh</a:t>
            </a:r>
            <a:r>
              <a:rPr lang="en-US" sz="2000" spc="-65" dirty="0"/>
              <a:t> </a:t>
            </a:r>
            <a:r>
              <a:rPr lang="en-US" sz="2000" spc="-20" dirty="0"/>
              <a:t>Merger/Partnership</a:t>
            </a:r>
            <a:r>
              <a:rPr lang="en-US" sz="2000" spc="-30" dirty="0"/>
              <a:t> </a:t>
            </a:r>
            <a:r>
              <a:rPr lang="en-US" sz="2000" spc="-10" dirty="0"/>
              <a:t>Agreement</a:t>
            </a:r>
            <a:endParaRPr lang="en-US" sz="2000" dirty="0"/>
          </a:p>
        </p:txBody>
      </p:sp>
      <p:sp>
        <p:nvSpPr>
          <p:cNvPr id="13" name="Rectangle 12">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627620" y="798768"/>
            <a:ext cx="4871803" cy="6059232"/>
          </a:xfrm>
          <a:prstGeom prst="rect">
            <a:avLst/>
          </a:prstGeom>
        </p:spPr>
      </p:pic>
      <p:sp>
        <p:nvSpPr>
          <p:cNvPr id="3" name="object 3" descr="$PPTXTitle"/>
          <p:cNvSpPr txBox="1">
            <a:spLocks noGrp="1"/>
          </p:cNvSpPr>
          <p:nvPr>
            <p:ph type="title"/>
          </p:nvPr>
        </p:nvSpPr>
        <p:spPr>
          <a:xfrm>
            <a:off x="1554648" y="247976"/>
            <a:ext cx="8869342" cy="550792"/>
          </a:xfrm>
          <a:prstGeom prst="rect">
            <a:avLst/>
          </a:prstGeom>
        </p:spPr>
        <p:txBody>
          <a:bodyPr vert="horz" wrap="square" lIns="0" tIns="12065" rIns="0" bIns="0" rtlCol="0">
            <a:spAutoFit/>
          </a:bodyPr>
          <a:lstStyle/>
          <a:p>
            <a:pPr marL="12700">
              <a:lnSpc>
                <a:spcPct val="100000"/>
              </a:lnSpc>
              <a:spcBef>
                <a:spcPts val="95"/>
              </a:spcBef>
            </a:pPr>
            <a:r>
              <a:rPr lang="en-US" sz="3500" b="1" spc="-35" dirty="0">
                <a:solidFill>
                  <a:schemeClr val="tx2">
                    <a:lumMod val="90000"/>
                    <a:lumOff val="10000"/>
                  </a:schemeClr>
                </a:solidFill>
              </a:rPr>
              <a:t>             </a:t>
            </a:r>
            <a:r>
              <a:rPr sz="3500" b="1" spc="-35" dirty="0">
                <a:solidFill>
                  <a:schemeClr val="tx2">
                    <a:lumMod val="90000"/>
                    <a:lumOff val="10000"/>
                  </a:schemeClr>
                </a:solidFill>
              </a:rPr>
              <a:t>FORMAT</a:t>
            </a:r>
            <a:r>
              <a:rPr sz="3500" b="1" spc="-85" dirty="0">
                <a:solidFill>
                  <a:schemeClr val="tx2">
                    <a:lumMod val="90000"/>
                    <a:lumOff val="10000"/>
                  </a:schemeClr>
                </a:solidFill>
              </a:rPr>
              <a:t> </a:t>
            </a:r>
            <a:r>
              <a:rPr sz="3500" b="1" dirty="0">
                <a:solidFill>
                  <a:schemeClr val="tx2">
                    <a:lumMod val="90000"/>
                    <a:lumOff val="10000"/>
                  </a:schemeClr>
                </a:solidFill>
              </a:rPr>
              <a:t>OF</a:t>
            </a:r>
            <a:r>
              <a:rPr sz="3500" b="1" spc="-80" dirty="0">
                <a:solidFill>
                  <a:schemeClr val="tx2">
                    <a:lumMod val="90000"/>
                    <a:lumOff val="10000"/>
                  </a:schemeClr>
                </a:solidFill>
              </a:rPr>
              <a:t> </a:t>
            </a:r>
            <a:r>
              <a:rPr lang="en-US" sz="3500" b="1" spc="-80" dirty="0">
                <a:solidFill>
                  <a:schemeClr val="tx2">
                    <a:lumMod val="90000"/>
                    <a:lumOff val="10000"/>
                  </a:schemeClr>
                </a:solidFill>
              </a:rPr>
              <a:t>DE-</a:t>
            </a:r>
            <a:r>
              <a:rPr sz="3500" b="1" dirty="0">
                <a:solidFill>
                  <a:schemeClr val="tx2">
                    <a:lumMod val="90000"/>
                    <a:lumOff val="10000"/>
                  </a:schemeClr>
                </a:solidFill>
              </a:rPr>
              <a:t>MERGER</a:t>
            </a:r>
            <a:r>
              <a:rPr sz="3500" b="1" spc="-85" dirty="0">
                <a:solidFill>
                  <a:schemeClr val="tx2">
                    <a:lumMod val="90000"/>
                    <a:lumOff val="10000"/>
                  </a:schemeClr>
                </a:solidFill>
              </a:rPr>
              <a:t> </a:t>
            </a:r>
            <a:r>
              <a:rPr sz="3500" b="1" spc="-10" dirty="0">
                <a:solidFill>
                  <a:schemeClr val="tx2">
                    <a:lumMod val="90000"/>
                    <a:lumOff val="10000"/>
                  </a:schemeClr>
                </a:solidFill>
              </a:rPr>
              <a:t>AGREEMENT</a:t>
            </a:r>
            <a:endParaRPr sz="3500" b="1" dirty="0">
              <a:solidFill>
                <a:schemeClr val="tx2">
                  <a:lumMod val="90000"/>
                  <a:lumOff val="1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5FB1067-D6FA-E52F-9610-9AD18D29F7FC}"/>
              </a:ext>
            </a:extLst>
          </p:cNvPr>
          <p:cNvSpPr>
            <a:spLocks noGrp="1"/>
          </p:cNvSpPr>
          <p:nvPr>
            <p:ph type="title"/>
          </p:nvPr>
        </p:nvSpPr>
        <p:spPr>
          <a:xfrm>
            <a:off x="1314824" y="735106"/>
            <a:ext cx="10053763" cy="2928470"/>
          </a:xfrm>
        </p:spPr>
        <p:txBody>
          <a:bodyPr vert="horz" lIns="91440" tIns="45720" rIns="91440" bIns="45720" rtlCol="0" anchor="b">
            <a:normAutofit/>
          </a:bodyPr>
          <a:lstStyle/>
          <a:p>
            <a:r>
              <a:rPr lang="en-US" sz="4800" kern="1200" spc="-90" dirty="0">
                <a:solidFill>
                  <a:srgbClr val="FFFFFF"/>
                </a:solidFill>
                <a:latin typeface="+mj-lt"/>
                <a:ea typeface="+mj-ea"/>
                <a:cs typeface="+mj-cs"/>
              </a:rPr>
              <a:t>CAPACITY</a:t>
            </a:r>
            <a:r>
              <a:rPr lang="en-US" sz="4800" kern="1200" spc="-229" dirty="0">
                <a:solidFill>
                  <a:srgbClr val="FFFFFF"/>
                </a:solidFill>
                <a:latin typeface="+mj-lt"/>
                <a:ea typeface="+mj-ea"/>
                <a:cs typeface="+mj-cs"/>
              </a:rPr>
              <a:t> </a:t>
            </a:r>
            <a:r>
              <a:rPr lang="en-US" sz="4800" kern="1200" spc="-10" dirty="0">
                <a:solidFill>
                  <a:srgbClr val="FFFFFF"/>
                </a:solidFill>
                <a:latin typeface="+mj-lt"/>
                <a:ea typeface="+mj-ea"/>
                <a:cs typeface="+mj-cs"/>
              </a:rPr>
              <a:t>BUILDING THROUGH </a:t>
            </a:r>
            <a:r>
              <a:rPr lang="en-US" sz="4800" spc="-10" dirty="0">
                <a:solidFill>
                  <a:srgbClr val="FFFFFF"/>
                </a:solidFill>
              </a:rPr>
              <a:t>AGGREGATION OF LLP</a:t>
            </a:r>
            <a:endParaRPr lang="en-US" sz="4800" kern="1200" dirty="0">
              <a:solidFill>
                <a:srgbClr val="FFFFFF"/>
              </a:solidFill>
              <a:latin typeface="+mj-lt"/>
              <a:ea typeface="+mj-ea"/>
              <a:cs typeface="+mj-cs"/>
            </a:endParaRPr>
          </a:p>
        </p:txBody>
      </p:sp>
    </p:spTree>
    <p:extLst>
      <p:ext uri="{BB962C8B-B14F-4D97-AF65-F5344CB8AC3E}">
        <p14:creationId xmlns:p14="http://schemas.microsoft.com/office/powerpoint/2010/main" val="783347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97E2181-E4DB-D68D-C3EA-006CA325ACD6}"/>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                     Overview &amp; Objective</a:t>
            </a:r>
            <a:endParaRPr lang="en-GB" sz="4000" b="1" dirty="0">
              <a:solidFill>
                <a:srgbClr val="FFFFFF"/>
              </a:solidFill>
            </a:endParaRPr>
          </a:p>
        </p:txBody>
      </p:sp>
      <p:sp>
        <p:nvSpPr>
          <p:cNvPr id="3" name="Content Placeholder 2">
            <a:extLst>
              <a:ext uri="{FF2B5EF4-FFF2-40B4-BE49-F238E27FC236}">
                <a16:creationId xmlns:a16="http://schemas.microsoft.com/office/drawing/2014/main" id="{64F61FE2-D44C-DAA1-677A-BF1F131B6B79}"/>
              </a:ext>
            </a:extLst>
          </p:cNvPr>
          <p:cNvSpPr>
            <a:spLocks noGrp="1"/>
          </p:cNvSpPr>
          <p:nvPr>
            <p:ph idx="1"/>
          </p:nvPr>
        </p:nvSpPr>
        <p:spPr>
          <a:xfrm>
            <a:off x="1371599" y="2318197"/>
            <a:ext cx="9724031" cy="3683358"/>
          </a:xfrm>
        </p:spPr>
        <p:txBody>
          <a:bodyPr anchor="ctr">
            <a:normAutofit/>
          </a:bodyPr>
          <a:lstStyle/>
          <a:p>
            <a:pPr marL="0" indent="0">
              <a:buNone/>
            </a:pPr>
            <a:r>
              <a:rPr lang="en-GB" sz="2000" b="1" dirty="0"/>
              <a:t>ICAI (Aggregation of LLPs) Guidelines, 2024</a:t>
            </a:r>
            <a:endParaRPr lang="en-GB" sz="2000" dirty="0"/>
          </a:p>
          <a:p>
            <a:r>
              <a:rPr lang="en-GB" sz="2000" dirty="0"/>
              <a:t>Issued under CA Act, 1949 + LLP Act, 2008 </a:t>
            </a:r>
          </a:p>
          <a:p>
            <a:r>
              <a:rPr lang="en-GB" sz="2000" dirty="0"/>
              <a:t>Regulatory framework for collaboration of CA LLPs </a:t>
            </a:r>
          </a:p>
          <a:p>
            <a:pPr marL="0" indent="0">
              <a:buNone/>
            </a:pPr>
            <a:r>
              <a:rPr lang="en-GB" sz="2000" b="1" dirty="0"/>
              <a:t>Objective:</a:t>
            </a:r>
            <a:endParaRPr lang="en-GB" sz="2000" dirty="0"/>
          </a:p>
          <a:p>
            <a:r>
              <a:rPr lang="en-GB" sz="2000" dirty="0"/>
              <a:t>Enable aggregation without merger </a:t>
            </a:r>
          </a:p>
          <a:p>
            <a:r>
              <a:rPr lang="en-GB" sz="2000" dirty="0"/>
              <a:t>Achieve scale &amp; specialization </a:t>
            </a:r>
          </a:p>
          <a:p>
            <a:r>
              <a:rPr lang="en-GB" sz="2000" dirty="0"/>
              <a:t>Compete with large/global firms </a:t>
            </a:r>
          </a:p>
          <a:p>
            <a:r>
              <a:rPr lang="en-GB" sz="2000" dirty="0"/>
              <a:t>Build multi-location capabilities</a:t>
            </a:r>
          </a:p>
          <a:p>
            <a:pPr marL="0" indent="0">
              <a:buNone/>
            </a:pPr>
            <a:endParaRPr lang="en-GB" sz="2000" dirty="0"/>
          </a:p>
        </p:txBody>
      </p:sp>
    </p:spTree>
    <p:extLst>
      <p:ext uri="{BB962C8B-B14F-4D97-AF65-F5344CB8AC3E}">
        <p14:creationId xmlns:p14="http://schemas.microsoft.com/office/powerpoint/2010/main" val="4220828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B353176-BB67-2481-E023-35ED1C679926}"/>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Structure &amp; Governance</a:t>
            </a:r>
          </a:p>
        </p:txBody>
      </p:sp>
      <p:sp>
        <p:nvSpPr>
          <p:cNvPr id="11" name="Rectangle 7">
            <a:extLst>
              <a:ext uri="{FF2B5EF4-FFF2-40B4-BE49-F238E27FC236}">
                <a16:creationId xmlns:a16="http://schemas.microsoft.com/office/drawing/2014/main" id="{EDD7DF4A-C541-843F-7AF6-F89A43894C69}"/>
              </a:ext>
            </a:extLst>
          </p:cNvPr>
          <p:cNvSpPr>
            <a:spLocks noGrp="1" noChangeArrowheads="1"/>
          </p:cNvSpPr>
          <p:nvPr>
            <p:ph idx="1"/>
          </p:nvPr>
        </p:nvSpPr>
        <p:spPr bwMode="auto">
          <a:xfrm>
            <a:off x="1371599" y="2318197"/>
            <a:ext cx="9724031" cy="368335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marL="0" indent="0">
              <a:buNone/>
            </a:pPr>
            <a:r>
              <a:rPr lang="en-GB" sz="1400" b="1" dirty="0"/>
              <a:t>Structure:</a:t>
            </a:r>
            <a:endParaRPr lang="en-GB" sz="1400" dirty="0"/>
          </a:p>
          <a:p>
            <a:r>
              <a:rPr lang="en-GB" sz="1400" b="1" dirty="0"/>
              <a:t>Parent LLP</a:t>
            </a:r>
            <a:r>
              <a:rPr lang="en-GB" sz="1400" dirty="0"/>
              <a:t> → Central control </a:t>
            </a:r>
          </a:p>
          <a:p>
            <a:r>
              <a:rPr lang="en-GB" sz="1400" b="1" dirty="0"/>
              <a:t>Partner LLPs</a:t>
            </a:r>
            <a:r>
              <a:rPr lang="en-GB" sz="1400" dirty="0"/>
              <a:t> → Execution + independent practice allowed </a:t>
            </a:r>
          </a:p>
          <a:p>
            <a:pPr marL="0" indent="0">
              <a:buNone/>
            </a:pPr>
            <a:r>
              <a:rPr lang="en-GB" sz="1400" b="1" dirty="0"/>
              <a:t>Governance (BoM):</a:t>
            </a:r>
            <a:endParaRPr lang="en-GB" sz="1400" dirty="0"/>
          </a:p>
          <a:p>
            <a:r>
              <a:rPr lang="en-GB" sz="1400" dirty="0"/>
              <a:t>Representatives from all LLPs </a:t>
            </a:r>
          </a:p>
          <a:p>
            <a:r>
              <a:rPr lang="en-GB" sz="1400" dirty="0"/>
              <a:t>Handles strategy, assignments, compliance, disputes </a:t>
            </a:r>
          </a:p>
          <a:p>
            <a:r>
              <a:rPr lang="en-GB" sz="1400" dirty="0"/>
              <a:t>Decisions binding on all </a:t>
            </a:r>
          </a:p>
          <a:p>
            <a:pPr marL="0" indent="0">
              <a:buNone/>
            </a:pPr>
            <a:r>
              <a:rPr lang="en-GB" sz="1400" b="1" dirty="0"/>
              <a:t>Eligibility:</a:t>
            </a:r>
            <a:endParaRPr lang="en-GB" sz="1400" dirty="0"/>
          </a:p>
          <a:p>
            <a:r>
              <a:rPr lang="en-GB" sz="1400" dirty="0"/>
              <a:t>≥50% partners are CAs </a:t>
            </a:r>
          </a:p>
          <a:p>
            <a:r>
              <a:rPr lang="en-GB" sz="1400" dirty="0"/>
              <a:t>≥50% profit share to CAs </a:t>
            </a:r>
          </a:p>
          <a:p>
            <a:r>
              <a:rPr lang="en-GB" sz="1400" dirty="0"/>
              <a:t>Minimum 2 full-time practicing CAs</a:t>
            </a:r>
          </a:p>
          <a:p>
            <a:pPr marL="0" indent="0">
              <a:buNone/>
            </a:pPr>
            <a:endParaRPr kumimoji="0" lang="en-US" altLang="en-US" sz="14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3715387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4FE2369-4E22-5033-4B29-79C2D9900B83}"/>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Operations, Case &amp; Key Takeaways</a:t>
            </a:r>
          </a:p>
        </p:txBody>
      </p:sp>
      <p:sp>
        <p:nvSpPr>
          <p:cNvPr id="3" name="Content Placeholder 2">
            <a:extLst>
              <a:ext uri="{FF2B5EF4-FFF2-40B4-BE49-F238E27FC236}">
                <a16:creationId xmlns:a16="http://schemas.microsoft.com/office/drawing/2014/main" id="{371E172E-EC14-139E-C65D-E0DAABDED654}"/>
              </a:ext>
            </a:extLst>
          </p:cNvPr>
          <p:cNvSpPr>
            <a:spLocks noGrp="1"/>
          </p:cNvSpPr>
          <p:nvPr>
            <p:ph idx="1"/>
          </p:nvPr>
        </p:nvSpPr>
        <p:spPr>
          <a:xfrm>
            <a:off x="459351" y="1885279"/>
            <a:ext cx="10636280" cy="4116276"/>
          </a:xfrm>
        </p:spPr>
        <p:txBody>
          <a:bodyPr anchor="ctr">
            <a:normAutofit fontScale="47500" lnSpcReduction="20000"/>
          </a:bodyPr>
          <a:lstStyle/>
          <a:p>
            <a:pPr marL="0" indent="0">
              <a:buNone/>
            </a:pPr>
            <a:r>
              <a:rPr lang="en-GB" sz="2900" b="1" dirty="0"/>
              <a:t>Operations:</a:t>
            </a:r>
            <a:endParaRPr lang="en-GB" sz="2900" dirty="0"/>
          </a:p>
          <a:p>
            <a:r>
              <a:rPr lang="en-GB" sz="2900" dirty="0"/>
              <a:t>Work executed in Parent LLP name </a:t>
            </a:r>
          </a:p>
          <a:p>
            <a:r>
              <a:rPr lang="en-GB" sz="2900" dirty="0"/>
              <a:t>Written agreement (profit, roles, liability) </a:t>
            </a:r>
          </a:p>
          <a:p>
            <a:r>
              <a:rPr lang="en-GB" sz="2900" dirty="0"/>
              <a:t>Parent LLP = primary liability </a:t>
            </a:r>
          </a:p>
          <a:p>
            <a:pPr marL="0" indent="0">
              <a:buNone/>
            </a:pPr>
            <a:r>
              <a:rPr lang="en-GB" sz="2900" b="1" dirty="0"/>
              <a:t>Case Example:</a:t>
            </a:r>
            <a:endParaRPr lang="en-GB" sz="2900" dirty="0"/>
          </a:p>
          <a:p>
            <a:r>
              <a:rPr lang="en-GB" sz="2900" dirty="0"/>
              <a:t>A LLP (Audit) + B LLP (Tax) + C LLP (Consulting) </a:t>
            </a:r>
          </a:p>
          <a:p>
            <a:r>
              <a:rPr lang="en-GB" sz="2900" dirty="0"/>
              <a:t>A becomes Parent LLP </a:t>
            </a:r>
          </a:p>
          <a:p>
            <a:r>
              <a:rPr lang="en-GB" sz="2900" dirty="0"/>
              <a:t>Work split by expertise </a:t>
            </a:r>
          </a:p>
          <a:p>
            <a:r>
              <a:rPr lang="en-GB" sz="2900" dirty="0"/>
              <a:t>Revenue shared as agreed </a:t>
            </a:r>
          </a:p>
          <a:p>
            <a:pPr marL="0" indent="0">
              <a:buNone/>
            </a:pPr>
            <a:r>
              <a:rPr lang="en-GB" sz="2900" b="1" dirty="0"/>
              <a:t>Key Takeaways:</a:t>
            </a:r>
            <a:endParaRPr lang="en-GB" sz="2900" dirty="0"/>
          </a:p>
          <a:p>
            <a:r>
              <a:rPr lang="en-GB" sz="2900" dirty="0"/>
              <a:t>✔ Scale without merger </a:t>
            </a:r>
          </a:p>
          <a:p>
            <a:r>
              <a:rPr lang="en-GB" sz="2900" dirty="0"/>
              <a:t>✔ Better market positioning </a:t>
            </a:r>
          </a:p>
          <a:p>
            <a:r>
              <a:rPr lang="en-GB" sz="2900" dirty="0"/>
              <a:t>⚠ Governance &amp; profit-sharing challenges </a:t>
            </a:r>
          </a:p>
          <a:p>
            <a:r>
              <a:rPr lang="en-GB" sz="2900" dirty="0"/>
              <a:t>⚠ Independence &amp; client ownership issues </a:t>
            </a:r>
          </a:p>
          <a:p>
            <a:endParaRPr lang="en-GB" sz="1000" dirty="0"/>
          </a:p>
        </p:txBody>
      </p:sp>
    </p:spTree>
    <p:extLst>
      <p:ext uri="{BB962C8B-B14F-4D97-AF65-F5344CB8AC3E}">
        <p14:creationId xmlns:p14="http://schemas.microsoft.com/office/powerpoint/2010/main" val="3354967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Freeform: Shape 45">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C23468D9-9312-18C7-F471-6D881EBC15DD}"/>
              </a:ext>
            </a:extLst>
          </p:cNvPr>
          <p:cNvSpPr>
            <a:spLocks noGrp="1"/>
          </p:cNvSpPr>
          <p:nvPr>
            <p:ph type="title"/>
          </p:nvPr>
        </p:nvSpPr>
        <p:spPr>
          <a:xfrm>
            <a:off x="1314824" y="735106"/>
            <a:ext cx="10053763" cy="2928470"/>
          </a:xfrm>
        </p:spPr>
        <p:txBody>
          <a:bodyPr vert="horz" lIns="91440" tIns="45720" rIns="91440" bIns="45720" rtlCol="0" anchor="b">
            <a:normAutofit/>
          </a:bodyPr>
          <a:lstStyle/>
          <a:p>
            <a:r>
              <a:rPr lang="en-US" sz="4800" kern="1200" spc="-90" dirty="0">
                <a:solidFill>
                  <a:srgbClr val="FFFFFF"/>
                </a:solidFill>
                <a:latin typeface="+mj-lt"/>
                <a:ea typeface="+mj-ea"/>
                <a:cs typeface="+mj-cs"/>
              </a:rPr>
              <a:t>CAPACITY</a:t>
            </a:r>
            <a:r>
              <a:rPr lang="en-US" sz="4800" kern="1200" spc="-229" dirty="0">
                <a:solidFill>
                  <a:srgbClr val="FFFFFF"/>
                </a:solidFill>
                <a:latin typeface="+mj-lt"/>
                <a:ea typeface="+mj-ea"/>
                <a:cs typeface="+mj-cs"/>
              </a:rPr>
              <a:t> </a:t>
            </a:r>
            <a:r>
              <a:rPr lang="en-US" sz="4800" kern="1200" spc="-10" dirty="0">
                <a:solidFill>
                  <a:srgbClr val="FFFFFF"/>
                </a:solidFill>
                <a:latin typeface="+mj-lt"/>
                <a:ea typeface="+mj-ea"/>
                <a:cs typeface="+mj-cs"/>
              </a:rPr>
              <a:t>BUILDING THROUGH </a:t>
            </a:r>
            <a:r>
              <a:rPr lang="en-US" sz="4800" kern="1200" dirty="0">
                <a:solidFill>
                  <a:srgbClr val="FFFFFF"/>
                </a:solidFill>
                <a:latin typeface="+mj-lt"/>
                <a:ea typeface="+mj-ea"/>
                <a:cs typeface="+mj-cs"/>
              </a:rPr>
              <a:t>NETWORKING WITH FOREIGN FIRM</a:t>
            </a:r>
            <a:br>
              <a:rPr lang="en-US" sz="4800" kern="1200" dirty="0">
                <a:solidFill>
                  <a:srgbClr val="FFFFFF"/>
                </a:solidFill>
                <a:latin typeface="+mj-lt"/>
                <a:ea typeface="+mj-ea"/>
                <a:cs typeface="+mj-cs"/>
              </a:rPr>
            </a:br>
            <a:endParaRPr lang="en-US" sz="4800" kern="1200" dirty="0">
              <a:solidFill>
                <a:srgbClr val="FFFFFF"/>
              </a:solidFill>
              <a:latin typeface="+mj-lt"/>
              <a:ea typeface="+mj-ea"/>
              <a:cs typeface="+mj-cs"/>
            </a:endParaRPr>
          </a:p>
        </p:txBody>
      </p:sp>
    </p:spTree>
    <p:extLst>
      <p:ext uri="{BB962C8B-B14F-4D97-AF65-F5344CB8AC3E}">
        <p14:creationId xmlns:p14="http://schemas.microsoft.com/office/powerpoint/2010/main" val="201250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53AD8DE-53C1-43C7-8D4A-4C7624F098BF}"/>
              </a:ext>
            </a:extLst>
          </p:cNvPr>
          <p:cNvSpPr>
            <a:spLocks noGrp="1"/>
          </p:cNvSpPr>
          <p:nvPr>
            <p:ph type="title"/>
          </p:nvPr>
        </p:nvSpPr>
        <p:spPr>
          <a:xfrm>
            <a:off x="1371599" y="294538"/>
            <a:ext cx="9895951" cy="1033669"/>
          </a:xfrm>
        </p:spPr>
        <p:txBody>
          <a:bodyPr vert="horz" lIns="91440" tIns="45720" rIns="91440" bIns="45720" rtlCol="0" anchor="ctr">
            <a:normAutofit/>
          </a:bodyPr>
          <a:lstStyle/>
          <a:p>
            <a:r>
              <a:rPr lang="en-GB" sz="4000" dirty="0">
                <a:solidFill>
                  <a:schemeClr val="bg1"/>
                </a:solidFill>
              </a:rPr>
              <a:t>Networking with Foreign Firms – Overview</a:t>
            </a:r>
            <a:endParaRPr lang="en-US" sz="4000" kern="1200" dirty="0">
              <a:solidFill>
                <a:schemeClr val="bg1"/>
              </a:solidFill>
              <a:latin typeface="+mj-lt"/>
              <a:ea typeface="+mj-ea"/>
              <a:cs typeface="+mj-cs"/>
            </a:endParaRPr>
          </a:p>
        </p:txBody>
      </p:sp>
      <p:sp>
        <p:nvSpPr>
          <p:cNvPr id="4" name="Rectangle 1">
            <a:extLst>
              <a:ext uri="{FF2B5EF4-FFF2-40B4-BE49-F238E27FC236}">
                <a16:creationId xmlns:a16="http://schemas.microsoft.com/office/drawing/2014/main" id="{10DC7E97-E799-0FB5-7E02-91AF06BA6F70}"/>
              </a:ext>
            </a:extLst>
          </p:cNvPr>
          <p:cNvSpPr>
            <a:spLocks noChangeArrowheads="1"/>
          </p:cNvSpPr>
          <p:nvPr/>
        </p:nvSpPr>
        <p:spPr bwMode="auto">
          <a:xfrm>
            <a:off x="1371599" y="2303449"/>
            <a:ext cx="9724031" cy="368335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r>
              <a:rPr lang="en-GB" b="1" dirty="0"/>
              <a:t>Concept</a:t>
            </a:r>
            <a:endParaRPr lang="en-GB" dirty="0"/>
          </a:p>
          <a:p>
            <a:pPr marL="285750" indent="-285750">
              <a:buFont typeface="Arial" panose="020B0604020202020204" pitchFamily="34" charset="0"/>
              <a:buChar char="•"/>
            </a:pPr>
            <a:r>
              <a:rPr lang="en-GB" dirty="0"/>
              <a:t>Networking = association between Indian CA firms &amp; foreign firms </a:t>
            </a:r>
          </a:p>
          <a:p>
            <a:pPr marL="285750" indent="-285750">
              <a:buFont typeface="Arial" panose="020B0604020202020204" pitchFamily="34" charset="0"/>
              <a:buChar char="•"/>
            </a:pPr>
            <a:r>
              <a:rPr lang="en-GB" dirty="0"/>
              <a:t>Collaboration </a:t>
            </a:r>
            <a:r>
              <a:rPr lang="en-GB" i="1" dirty="0"/>
              <a:t>without forming a single legal entity</a:t>
            </a:r>
            <a:r>
              <a:rPr lang="en-GB" dirty="0"/>
              <a:t> </a:t>
            </a:r>
          </a:p>
          <a:p>
            <a:r>
              <a:rPr lang="en-GB" b="1" dirty="0"/>
              <a:t>Key Features</a:t>
            </a:r>
            <a:endParaRPr lang="en-GB" dirty="0"/>
          </a:p>
          <a:p>
            <a:pPr marL="285750" indent="-285750">
              <a:buFont typeface="Arial" panose="020B0604020202020204" pitchFamily="34" charset="0"/>
              <a:buChar char="•"/>
            </a:pPr>
            <a:r>
              <a:rPr lang="en-GB" dirty="0"/>
              <a:t>Independent legal existence of all firms </a:t>
            </a:r>
          </a:p>
          <a:p>
            <a:pPr marL="285750" indent="-285750">
              <a:buFont typeface="Arial" panose="020B0604020202020204" pitchFamily="34" charset="0"/>
              <a:buChar char="•"/>
            </a:pPr>
            <a:r>
              <a:rPr lang="en-GB" dirty="0"/>
              <a:t>Collaboration through: </a:t>
            </a:r>
          </a:p>
          <a:p>
            <a:pPr marL="742950" lvl="1" indent="-285750">
              <a:buFont typeface="Arial" panose="020B0604020202020204" pitchFamily="34" charset="0"/>
              <a:buChar char="•"/>
            </a:pPr>
            <a:r>
              <a:rPr lang="en-GB" dirty="0"/>
              <a:t>Referrals </a:t>
            </a:r>
          </a:p>
          <a:p>
            <a:pPr marL="742950" lvl="1" indent="-285750">
              <a:buFont typeface="Arial" panose="020B0604020202020204" pitchFamily="34" charset="0"/>
              <a:buChar char="•"/>
            </a:pPr>
            <a:r>
              <a:rPr lang="en-GB" dirty="0"/>
              <a:t>Technical support </a:t>
            </a:r>
          </a:p>
          <a:p>
            <a:pPr marL="742950" lvl="1" indent="-285750">
              <a:buFont typeface="Arial" panose="020B0604020202020204" pitchFamily="34" charset="0"/>
              <a:buChar char="•"/>
            </a:pPr>
            <a:r>
              <a:rPr lang="en-GB" dirty="0"/>
              <a:t>Knowledge sharing </a:t>
            </a:r>
          </a:p>
          <a:p>
            <a:r>
              <a:rPr lang="en-GB" b="1" dirty="0"/>
              <a:t>Scope</a:t>
            </a:r>
            <a:endParaRPr lang="en-GB" dirty="0"/>
          </a:p>
          <a:p>
            <a:pPr marL="285750" indent="-285750">
              <a:buFont typeface="Arial" panose="020B0604020202020204" pitchFamily="34" charset="0"/>
              <a:buChar char="•"/>
            </a:pPr>
            <a:r>
              <a:rPr lang="en-GB" dirty="0"/>
              <a:t>Cross-border advisory </a:t>
            </a:r>
          </a:p>
          <a:p>
            <a:pPr marL="285750" indent="-285750">
              <a:buFont typeface="Arial" panose="020B0604020202020204" pitchFamily="34" charset="0"/>
              <a:buChar char="•"/>
            </a:pPr>
            <a:r>
              <a:rPr lang="en-GB" dirty="0"/>
              <a:t>International taxation </a:t>
            </a:r>
          </a:p>
          <a:p>
            <a:pPr marL="285750" indent="-285750">
              <a:buFont typeface="Arial" panose="020B0604020202020204" pitchFamily="34" charset="0"/>
              <a:buChar char="•"/>
            </a:pPr>
            <a:r>
              <a:rPr lang="en-GB" dirty="0"/>
              <a:t>Global client servicing</a:t>
            </a:r>
          </a:p>
          <a:p>
            <a:pPr marL="0" marR="0" lvl="0" indent="-228600" fontAlgn="base">
              <a:lnSpc>
                <a:spcPct val="90000"/>
              </a:lnSpc>
              <a:spcBef>
                <a:spcPct val="0"/>
              </a:spcBef>
              <a:spcAft>
                <a:spcPts val="600"/>
              </a:spcAft>
              <a:buClrTx/>
              <a:buSzTx/>
              <a:buFont typeface="Arial" panose="020B0604020202020204" pitchFamily="34" charset="0"/>
              <a:buChar char="•"/>
              <a:tabLst/>
            </a:pPr>
            <a:endParaRPr kumimoji="0" lang="en-US" altLang="en-US" sz="2000" b="0" i="0" u="none" strike="noStrike" cap="none" normalizeH="0" baseline="0" dirty="0">
              <a:ln>
                <a:noFill/>
              </a:ln>
              <a:effectLst/>
            </a:endParaRPr>
          </a:p>
        </p:txBody>
      </p:sp>
    </p:spTree>
    <p:extLst>
      <p:ext uri="{BB962C8B-B14F-4D97-AF65-F5344CB8AC3E}">
        <p14:creationId xmlns:p14="http://schemas.microsoft.com/office/powerpoint/2010/main" val="346091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84839-21C2-9BD8-7F5F-8903F41D8A22}"/>
              </a:ext>
            </a:extLst>
          </p:cNvPr>
          <p:cNvSpPr>
            <a:spLocks noGrp="1"/>
          </p:cNvSpPr>
          <p:nvPr>
            <p:ph type="title"/>
          </p:nvPr>
        </p:nvSpPr>
        <p:spPr>
          <a:xfrm>
            <a:off x="838200" y="350377"/>
            <a:ext cx="10515600" cy="1325563"/>
          </a:xfrm>
        </p:spPr>
        <p:txBody>
          <a:bodyPr>
            <a:normAutofit/>
          </a:bodyPr>
          <a:lstStyle/>
          <a:p>
            <a:r>
              <a:rPr lang="en-GB" sz="4000" b="1" dirty="0">
                <a:solidFill>
                  <a:schemeClr val="accent1">
                    <a:lumMod val="75000"/>
                  </a:schemeClr>
                </a:solidFill>
                <a:latin typeface="+mn-lt"/>
                <a:ea typeface="+mn-ea"/>
                <a:cs typeface="+mn-cs"/>
              </a:rPr>
              <a:t>BENEFITS OF CAPACITY BUILDING</a:t>
            </a:r>
          </a:p>
        </p:txBody>
      </p:sp>
      <p:sp>
        <p:nvSpPr>
          <p:cNvPr id="3" name="Content Placeholder 2">
            <a:extLst>
              <a:ext uri="{FF2B5EF4-FFF2-40B4-BE49-F238E27FC236}">
                <a16:creationId xmlns:a16="http://schemas.microsoft.com/office/drawing/2014/main" id="{7B6CFEEB-AAAB-90D6-8C06-08B1197B1254}"/>
              </a:ext>
            </a:extLst>
          </p:cNvPr>
          <p:cNvSpPr>
            <a:spLocks noGrp="1"/>
          </p:cNvSpPr>
          <p:nvPr>
            <p:ph idx="1"/>
          </p:nvPr>
        </p:nvSpPr>
        <p:spPr/>
        <p:txBody>
          <a:bodyPr>
            <a:normAutofit fontScale="92500" lnSpcReduction="20000"/>
          </a:bodyPr>
          <a:lstStyle/>
          <a:p>
            <a:pPr marL="286385" indent="-273685">
              <a:lnSpc>
                <a:spcPct val="100000"/>
              </a:lnSpc>
              <a:spcBef>
                <a:spcPts val="1345"/>
              </a:spcBef>
              <a:buClr>
                <a:srgbClr val="0070C0"/>
              </a:buClr>
              <a:buSzPct val="68750"/>
              <a:buFont typeface="Arial MT"/>
              <a:buChar char="•"/>
              <a:tabLst>
                <a:tab pos="286385" algn="l"/>
              </a:tabLst>
            </a:pPr>
            <a:r>
              <a:rPr lang="en-GB" spc="60" dirty="0">
                <a:latin typeface="Cambria"/>
                <a:cs typeface="Cambria"/>
              </a:rPr>
              <a:t>Synergy</a:t>
            </a:r>
            <a:r>
              <a:rPr lang="en-GB" spc="75" dirty="0">
                <a:latin typeface="Cambria"/>
                <a:cs typeface="Cambria"/>
              </a:rPr>
              <a:t> </a:t>
            </a:r>
            <a:r>
              <a:rPr lang="en-GB" spc="-10" dirty="0">
                <a:latin typeface="Cambria"/>
                <a:cs typeface="Cambria"/>
              </a:rPr>
              <a:t>Benefit</a:t>
            </a:r>
            <a:endParaRPr lang="en-GB" dirty="0">
              <a:latin typeface="Cambria"/>
              <a:cs typeface="Cambria"/>
            </a:endParaRPr>
          </a:p>
          <a:p>
            <a:pPr marL="286385" indent="-273685">
              <a:lnSpc>
                <a:spcPct val="100000"/>
              </a:lnSpc>
              <a:spcBef>
                <a:spcPts val="1245"/>
              </a:spcBef>
              <a:buClr>
                <a:srgbClr val="0070C0"/>
              </a:buClr>
              <a:buSzPct val="68750"/>
              <a:buFont typeface="Arial MT"/>
              <a:buChar char="•"/>
              <a:tabLst>
                <a:tab pos="286385" algn="l"/>
              </a:tabLst>
            </a:pPr>
            <a:r>
              <a:rPr lang="en-GB" spc="50" dirty="0">
                <a:latin typeface="Cambria"/>
                <a:cs typeface="Cambria"/>
              </a:rPr>
              <a:t>Pooling</a:t>
            </a:r>
            <a:r>
              <a:rPr lang="en-GB" spc="190" dirty="0">
                <a:latin typeface="Cambria"/>
                <a:cs typeface="Cambria"/>
              </a:rPr>
              <a:t> </a:t>
            </a:r>
            <a:r>
              <a:rPr lang="en-GB" spc="50" dirty="0">
                <a:latin typeface="Cambria"/>
                <a:cs typeface="Cambria"/>
              </a:rPr>
              <a:t>of</a:t>
            </a:r>
            <a:r>
              <a:rPr lang="en-GB" spc="170" dirty="0">
                <a:latin typeface="Cambria"/>
                <a:cs typeface="Cambria"/>
              </a:rPr>
              <a:t> </a:t>
            </a:r>
            <a:r>
              <a:rPr lang="en-GB" dirty="0">
                <a:latin typeface="Cambria"/>
                <a:cs typeface="Cambria"/>
              </a:rPr>
              <a:t>Resources</a:t>
            </a:r>
            <a:r>
              <a:rPr lang="en-GB" spc="190" dirty="0">
                <a:latin typeface="Cambria"/>
                <a:cs typeface="Cambria"/>
              </a:rPr>
              <a:t> </a:t>
            </a:r>
            <a:r>
              <a:rPr lang="en-GB" dirty="0">
                <a:latin typeface="Cambria"/>
                <a:cs typeface="Cambria"/>
              </a:rPr>
              <a:t>–</a:t>
            </a:r>
            <a:r>
              <a:rPr lang="en-GB" spc="185" dirty="0">
                <a:latin typeface="Cambria"/>
                <a:cs typeface="Cambria"/>
              </a:rPr>
              <a:t> </a:t>
            </a:r>
            <a:r>
              <a:rPr lang="en-GB" dirty="0">
                <a:latin typeface="Cambria"/>
                <a:cs typeface="Cambria"/>
              </a:rPr>
              <a:t>Expertise,</a:t>
            </a:r>
            <a:r>
              <a:rPr lang="en-GB" spc="155" dirty="0">
                <a:latin typeface="Cambria"/>
                <a:cs typeface="Cambria"/>
              </a:rPr>
              <a:t> </a:t>
            </a:r>
            <a:r>
              <a:rPr lang="en-GB" dirty="0">
                <a:latin typeface="Cambria"/>
                <a:cs typeface="Cambria"/>
              </a:rPr>
              <a:t>Experience,</a:t>
            </a:r>
            <a:r>
              <a:rPr lang="en-GB" spc="185" dirty="0">
                <a:latin typeface="Cambria"/>
                <a:cs typeface="Cambria"/>
              </a:rPr>
              <a:t> </a:t>
            </a:r>
            <a:r>
              <a:rPr lang="en-GB" spc="50" dirty="0">
                <a:latin typeface="Cambria"/>
                <a:cs typeface="Cambria"/>
              </a:rPr>
              <a:t>Competency</a:t>
            </a:r>
            <a:endParaRPr lang="en-GB" dirty="0">
              <a:latin typeface="Cambria"/>
              <a:cs typeface="Cambria"/>
            </a:endParaRPr>
          </a:p>
          <a:p>
            <a:pPr marL="286385" indent="-273685">
              <a:lnSpc>
                <a:spcPct val="100000"/>
              </a:lnSpc>
              <a:spcBef>
                <a:spcPts val="1225"/>
              </a:spcBef>
              <a:buClr>
                <a:srgbClr val="0070C0"/>
              </a:buClr>
              <a:buSzPct val="68750"/>
              <a:buFont typeface="Arial MT"/>
              <a:buChar char="•"/>
              <a:tabLst>
                <a:tab pos="286385" algn="l"/>
              </a:tabLst>
            </a:pPr>
            <a:r>
              <a:rPr lang="en-GB" spc="85" dirty="0">
                <a:latin typeface="Cambria"/>
                <a:cs typeface="Cambria"/>
              </a:rPr>
              <a:t>Demand</a:t>
            </a:r>
            <a:r>
              <a:rPr lang="en-GB" spc="130" dirty="0">
                <a:latin typeface="Cambria"/>
                <a:cs typeface="Cambria"/>
              </a:rPr>
              <a:t> </a:t>
            </a:r>
            <a:r>
              <a:rPr lang="en-GB" dirty="0">
                <a:latin typeface="Cambria"/>
                <a:cs typeface="Cambria"/>
              </a:rPr>
              <a:t>for</a:t>
            </a:r>
            <a:r>
              <a:rPr lang="en-GB" spc="130" dirty="0">
                <a:latin typeface="Cambria"/>
                <a:cs typeface="Cambria"/>
              </a:rPr>
              <a:t> </a:t>
            </a:r>
            <a:r>
              <a:rPr lang="en-GB" spc="80" dirty="0">
                <a:latin typeface="Cambria"/>
                <a:cs typeface="Cambria"/>
              </a:rPr>
              <a:t>One-</a:t>
            </a:r>
            <a:r>
              <a:rPr lang="en-GB" dirty="0">
                <a:latin typeface="Cambria"/>
                <a:cs typeface="Cambria"/>
              </a:rPr>
              <a:t>Stop-</a:t>
            </a:r>
            <a:r>
              <a:rPr lang="en-GB" spc="60" dirty="0">
                <a:latin typeface="Cambria"/>
                <a:cs typeface="Cambria"/>
              </a:rPr>
              <a:t>Shop</a:t>
            </a:r>
            <a:r>
              <a:rPr lang="en-GB" spc="135" dirty="0">
                <a:latin typeface="Cambria"/>
                <a:cs typeface="Cambria"/>
              </a:rPr>
              <a:t> </a:t>
            </a:r>
            <a:r>
              <a:rPr lang="en-GB" dirty="0">
                <a:latin typeface="Cambria"/>
                <a:cs typeface="Cambria"/>
              </a:rPr>
              <a:t>service</a:t>
            </a:r>
            <a:r>
              <a:rPr lang="en-GB" spc="90" dirty="0">
                <a:latin typeface="Cambria"/>
                <a:cs typeface="Cambria"/>
              </a:rPr>
              <a:t> </a:t>
            </a:r>
            <a:r>
              <a:rPr lang="en-GB" dirty="0">
                <a:latin typeface="Cambria"/>
                <a:cs typeface="Cambria"/>
              </a:rPr>
              <a:t>can</a:t>
            </a:r>
            <a:r>
              <a:rPr lang="en-GB" spc="135" dirty="0">
                <a:latin typeface="Cambria"/>
                <a:cs typeface="Cambria"/>
              </a:rPr>
              <a:t> </a:t>
            </a:r>
            <a:r>
              <a:rPr lang="en-GB" dirty="0">
                <a:latin typeface="Cambria"/>
                <a:cs typeface="Cambria"/>
              </a:rPr>
              <a:t>be</a:t>
            </a:r>
            <a:r>
              <a:rPr lang="en-GB" spc="114" dirty="0">
                <a:latin typeface="Cambria"/>
                <a:cs typeface="Cambria"/>
              </a:rPr>
              <a:t> </a:t>
            </a:r>
            <a:r>
              <a:rPr lang="en-GB" spc="-25" dirty="0">
                <a:latin typeface="Cambria"/>
                <a:cs typeface="Cambria"/>
              </a:rPr>
              <a:t>met</a:t>
            </a:r>
            <a:endParaRPr lang="en-GB" dirty="0">
              <a:latin typeface="Cambria"/>
              <a:cs typeface="Cambria"/>
            </a:endParaRPr>
          </a:p>
          <a:p>
            <a:pPr marL="286385" marR="5080" indent="-274320">
              <a:lnSpc>
                <a:spcPts val="2590"/>
              </a:lnSpc>
              <a:spcBef>
                <a:spcPts val="1580"/>
              </a:spcBef>
              <a:buClr>
                <a:srgbClr val="0070C0"/>
              </a:buClr>
              <a:buSzPct val="68750"/>
              <a:buFont typeface="Arial MT"/>
              <a:buChar char="•"/>
              <a:tabLst>
                <a:tab pos="286385" algn="l"/>
                <a:tab pos="1841500" algn="l"/>
                <a:tab pos="2256790" algn="l"/>
                <a:tab pos="3326765" algn="l"/>
                <a:tab pos="5137785" algn="l"/>
                <a:tab pos="5552440" algn="l"/>
                <a:tab pos="6753859" algn="l"/>
              </a:tabLst>
            </a:pPr>
            <a:r>
              <a:rPr lang="en-GB" spc="50" dirty="0">
                <a:latin typeface="Cambria"/>
                <a:cs typeface="Cambria"/>
              </a:rPr>
              <a:t>Capability</a:t>
            </a:r>
            <a:r>
              <a:rPr lang="en-GB" dirty="0">
                <a:latin typeface="Cambria"/>
                <a:cs typeface="Cambria"/>
              </a:rPr>
              <a:t>	</a:t>
            </a:r>
            <a:r>
              <a:rPr lang="en-GB" spc="-25" dirty="0">
                <a:latin typeface="Cambria"/>
                <a:cs typeface="Cambria"/>
              </a:rPr>
              <a:t>to</a:t>
            </a:r>
            <a:r>
              <a:rPr lang="en-GB" dirty="0">
                <a:latin typeface="Cambria"/>
                <a:cs typeface="Cambria"/>
              </a:rPr>
              <a:t>	</a:t>
            </a:r>
            <a:r>
              <a:rPr lang="en-GB" spc="-10" dirty="0">
                <a:latin typeface="Cambria"/>
                <a:cs typeface="Cambria"/>
              </a:rPr>
              <a:t>handle</a:t>
            </a:r>
            <a:r>
              <a:rPr lang="en-GB" dirty="0">
                <a:latin typeface="Cambria"/>
                <a:cs typeface="Cambria"/>
              </a:rPr>
              <a:t>	</a:t>
            </a:r>
            <a:r>
              <a:rPr lang="en-GB" spc="-10" dirty="0">
                <a:latin typeface="Cambria"/>
                <a:cs typeface="Cambria"/>
              </a:rPr>
              <a:t>assignments</a:t>
            </a:r>
            <a:r>
              <a:rPr lang="en-GB" dirty="0">
                <a:latin typeface="Cambria"/>
                <a:cs typeface="Cambria"/>
              </a:rPr>
              <a:t>	</a:t>
            </a:r>
            <a:r>
              <a:rPr lang="en-GB" spc="25" dirty="0">
                <a:latin typeface="Cambria"/>
                <a:cs typeface="Cambria"/>
              </a:rPr>
              <a:t>of</a:t>
            </a:r>
            <a:r>
              <a:rPr lang="en-GB" dirty="0">
                <a:latin typeface="Cambria"/>
                <a:cs typeface="Cambria"/>
              </a:rPr>
              <a:t>	</a:t>
            </a:r>
            <a:r>
              <a:rPr lang="en-GB" spc="55" dirty="0">
                <a:latin typeface="Cambria"/>
                <a:cs typeface="Cambria"/>
              </a:rPr>
              <a:t>varying</a:t>
            </a:r>
            <a:r>
              <a:rPr lang="en-GB" dirty="0">
                <a:latin typeface="Cambria"/>
                <a:cs typeface="Cambria"/>
              </a:rPr>
              <a:t>	</a:t>
            </a:r>
            <a:r>
              <a:rPr lang="en-GB" spc="-10" dirty="0">
                <a:latin typeface="Cambria"/>
                <a:cs typeface="Cambria"/>
              </a:rPr>
              <a:t>complexity </a:t>
            </a:r>
            <a:r>
              <a:rPr lang="en-GB" spc="60" dirty="0">
                <a:latin typeface="Cambria"/>
                <a:cs typeface="Cambria"/>
              </a:rPr>
              <a:t>and</a:t>
            </a:r>
            <a:r>
              <a:rPr lang="en-GB" spc="75" dirty="0">
                <a:latin typeface="Cambria"/>
                <a:cs typeface="Cambria"/>
              </a:rPr>
              <a:t> </a:t>
            </a:r>
            <a:r>
              <a:rPr lang="en-GB" spc="35" dirty="0">
                <a:latin typeface="Cambria"/>
                <a:cs typeface="Cambria"/>
              </a:rPr>
              <a:t>dynamics</a:t>
            </a:r>
            <a:endParaRPr lang="en-GB" dirty="0">
              <a:latin typeface="Cambria"/>
              <a:cs typeface="Cambria"/>
            </a:endParaRPr>
          </a:p>
          <a:p>
            <a:pPr marL="286385" indent="-273685">
              <a:lnSpc>
                <a:spcPct val="100000"/>
              </a:lnSpc>
              <a:spcBef>
                <a:spcPts val="1190"/>
              </a:spcBef>
              <a:buClr>
                <a:srgbClr val="0070C0"/>
              </a:buClr>
              <a:buSzPct val="68750"/>
              <a:buFont typeface="Arial MT"/>
              <a:buChar char="•"/>
              <a:tabLst>
                <a:tab pos="286385" algn="l"/>
              </a:tabLst>
            </a:pPr>
            <a:r>
              <a:rPr lang="en-GB" dirty="0">
                <a:latin typeface="Cambria"/>
                <a:cs typeface="Cambria"/>
              </a:rPr>
              <a:t>Greater</a:t>
            </a:r>
            <a:r>
              <a:rPr lang="en-GB" spc="270" dirty="0">
                <a:latin typeface="Cambria"/>
                <a:cs typeface="Cambria"/>
              </a:rPr>
              <a:t> </a:t>
            </a:r>
            <a:r>
              <a:rPr lang="en-GB" dirty="0">
                <a:latin typeface="Cambria"/>
                <a:cs typeface="Cambria"/>
              </a:rPr>
              <a:t>Financial</a:t>
            </a:r>
            <a:r>
              <a:rPr lang="en-GB" spc="350" dirty="0">
                <a:latin typeface="Cambria"/>
                <a:cs typeface="Cambria"/>
              </a:rPr>
              <a:t> </a:t>
            </a:r>
            <a:r>
              <a:rPr lang="en-GB" spc="-10" dirty="0">
                <a:latin typeface="Cambria"/>
                <a:cs typeface="Cambria"/>
              </a:rPr>
              <a:t>Strength</a:t>
            </a:r>
            <a:endParaRPr lang="en-GB" dirty="0">
              <a:latin typeface="Cambria"/>
              <a:cs typeface="Cambria"/>
            </a:endParaRPr>
          </a:p>
          <a:p>
            <a:pPr marL="286385" indent="-273685">
              <a:lnSpc>
                <a:spcPct val="100000"/>
              </a:lnSpc>
              <a:spcBef>
                <a:spcPts val="1250"/>
              </a:spcBef>
              <a:buClr>
                <a:srgbClr val="0070C0"/>
              </a:buClr>
              <a:buSzPct val="68750"/>
              <a:buFont typeface="Arial MT"/>
              <a:buChar char="•"/>
              <a:tabLst>
                <a:tab pos="286385" algn="l"/>
              </a:tabLst>
            </a:pPr>
            <a:r>
              <a:rPr lang="en-GB" dirty="0">
                <a:latin typeface="Cambria"/>
                <a:cs typeface="Cambria"/>
              </a:rPr>
              <a:t>Easier</a:t>
            </a:r>
            <a:r>
              <a:rPr lang="en-GB" spc="85" dirty="0">
                <a:latin typeface="Cambria"/>
                <a:cs typeface="Cambria"/>
              </a:rPr>
              <a:t> </a:t>
            </a:r>
            <a:r>
              <a:rPr lang="en-GB" spc="70" dirty="0">
                <a:latin typeface="Cambria"/>
                <a:cs typeface="Cambria"/>
              </a:rPr>
              <a:t>pulling</a:t>
            </a:r>
            <a:r>
              <a:rPr lang="en-GB" spc="105" dirty="0">
                <a:latin typeface="Cambria"/>
                <a:cs typeface="Cambria"/>
              </a:rPr>
              <a:t> </a:t>
            </a:r>
            <a:r>
              <a:rPr lang="en-GB" spc="60" dirty="0">
                <a:latin typeface="Cambria"/>
                <a:cs typeface="Cambria"/>
              </a:rPr>
              <a:t>and</a:t>
            </a:r>
            <a:r>
              <a:rPr lang="en-GB" spc="80" dirty="0">
                <a:latin typeface="Cambria"/>
                <a:cs typeface="Cambria"/>
              </a:rPr>
              <a:t> </a:t>
            </a:r>
            <a:r>
              <a:rPr lang="en-GB" dirty="0">
                <a:latin typeface="Cambria"/>
                <a:cs typeface="Cambria"/>
              </a:rPr>
              <a:t>retention</a:t>
            </a:r>
            <a:r>
              <a:rPr lang="en-GB" spc="80" dirty="0">
                <a:latin typeface="Cambria"/>
                <a:cs typeface="Cambria"/>
              </a:rPr>
              <a:t> </a:t>
            </a:r>
            <a:r>
              <a:rPr lang="en-GB" spc="50" dirty="0">
                <a:latin typeface="Cambria"/>
                <a:cs typeface="Cambria"/>
              </a:rPr>
              <a:t>of</a:t>
            </a:r>
            <a:r>
              <a:rPr lang="en-GB" spc="80" dirty="0">
                <a:latin typeface="Cambria"/>
                <a:cs typeface="Cambria"/>
              </a:rPr>
              <a:t> </a:t>
            </a:r>
            <a:r>
              <a:rPr lang="en-GB" spc="120" dirty="0">
                <a:latin typeface="Cambria"/>
                <a:cs typeface="Cambria"/>
              </a:rPr>
              <a:t>Human</a:t>
            </a:r>
            <a:r>
              <a:rPr lang="en-GB" spc="95" dirty="0">
                <a:latin typeface="Cambria"/>
                <a:cs typeface="Cambria"/>
              </a:rPr>
              <a:t> </a:t>
            </a:r>
            <a:r>
              <a:rPr lang="en-GB" spc="-10" dirty="0">
                <a:latin typeface="Cambria"/>
                <a:cs typeface="Cambria"/>
              </a:rPr>
              <a:t>Talent</a:t>
            </a:r>
            <a:endParaRPr lang="en-GB" dirty="0">
              <a:latin typeface="Cambria"/>
              <a:cs typeface="Cambria"/>
            </a:endParaRPr>
          </a:p>
          <a:p>
            <a:pPr marL="286385" indent="-273685">
              <a:lnSpc>
                <a:spcPct val="100000"/>
              </a:lnSpc>
              <a:spcBef>
                <a:spcPts val="1230"/>
              </a:spcBef>
              <a:buClr>
                <a:srgbClr val="0070C0"/>
              </a:buClr>
              <a:buSzPct val="68750"/>
              <a:buFont typeface="Arial MT"/>
              <a:buChar char="•"/>
              <a:tabLst>
                <a:tab pos="286385" algn="l"/>
              </a:tabLst>
            </a:pPr>
            <a:r>
              <a:rPr lang="en-GB" dirty="0">
                <a:latin typeface="Cambria"/>
                <a:cs typeface="Cambria"/>
              </a:rPr>
              <a:t>Standardisation</a:t>
            </a:r>
            <a:r>
              <a:rPr lang="en-GB" spc="285" dirty="0">
                <a:latin typeface="Cambria"/>
                <a:cs typeface="Cambria"/>
              </a:rPr>
              <a:t> </a:t>
            </a:r>
            <a:r>
              <a:rPr lang="en-GB" spc="50" dirty="0">
                <a:latin typeface="Cambria"/>
                <a:cs typeface="Cambria"/>
              </a:rPr>
              <a:t>of</a:t>
            </a:r>
            <a:r>
              <a:rPr lang="en-GB" spc="270" dirty="0">
                <a:latin typeface="Cambria"/>
                <a:cs typeface="Cambria"/>
              </a:rPr>
              <a:t> </a:t>
            </a:r>
            <a:r>
              <a:rPr lang="en-GB" spc="-10" dirty="0">
                <a:latin typeface="Cambria"/>
                <a:cs typeface="Cambria"/>
              </a:rPr>
              <a:t>Procedures</a:t>
            </a:r>
            <a:endParaRPr lang="en-GB" dirty="0">
              <a:latin typeface="Cambria"/>
              <a:cs typeface="Cambria"/>
            </a:endParaRPr>
          </a:p>
          <a:p>
            <a:pPr marL="286385" indent="-273685">
              <a:lnSpc>
                <a:spcPct val="100000"/>
              </a:lnSpc>
              <a:spcBef>
                <a:spcPts val="1250"/>
              </a:spcBef>
              <a:buClr>
                <a:srgbClr val="0070C0"/>
              </a:buClr>
              <a:buSzPct val="68750"/>
              <a:buFont typeface="Arial MT"/>
              <a:buChar char="•"/>
              <a:tabLst>
                <a:tab pos="286385" algn="l"/>
                <a:tab pos="1721485" algn="l"/>
              </a:tabLst>
            </a:pPr>
            <a:r>
              <a:rPr lang="en-GB" spc="-10" dirty="0">
                <a:latin typeface="Cambria"/>
                <a:cs typeface="Cambria"/>
              </a:rPr>
              <a:t>Promotes</a:t>
            </a:r>
            <a:r>
              <a:rPr lang="en-GB" dirty="0">
                <a:latin typeface="Cambria"/>
                <a:cs typeface="Cambria"/>
              </a:rPr>
              <a:t>	</a:t>
            </a:r>
            <a:r>
              <a:rPr lang="en-GB" spc="-10" dirty="0">
                <a:latin typeface="Cambria"/>
                <a:cs typeface="Cambria"/>
              </a:rPr>
              <a:t>Specialization</a:t>
            </a:r>
            <a:endParaRPr lang="en-GB" dirty="0">
              <a:latin typeface="Cambria"/>
              <a:cs typeface="Cambria"/>
            </a:endParaRPr>
          </a:p>
          <a:p>
            <a:pPr marL="0" indent="0">
              <a:buNone/>
            </a:pPr>
            <a:endParaRPr lang="en-GB" dirty="0"/>
          </a:p>
        </p:txBody>
      </p:sp>
    </p:spTree>
    <p:extLst>
      <p:ext uri="{BB962C8B-B14F-4D97-AF65-F5344CB8AC3E}">
        <p14:creationId xmlns:p14="http://schemas.microsoft.com/office/powerpoint/2010/main" val="23620221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5D201D-AB5F-13FD-8070-AF02A3023559}"/>
              </a:ext>
            </a:extLst>
          </p:cNvPr>
          <p:cNvSpPr>
            <a:spLocks noGrp="1"/>
          </p:cNvSpPr>
          <p:nvPr>
            <p:ph type="title"/>
          </p:nvPr>
        </p:nvSpPr>
        <p:spPr>
          <a:xfrm>
            <a:off x="1371599" y="294538"/>
            <a:ext cx="9895951" cy="1033669"/>
          </a:xfrm>
        </p:spPr>
        <p:txBody>
          <a:bodyPr>
            <a:normAutofit/>
          </a:bodyPr>
          <a:lstStyle/>
          <a:p>
            <a:r>
              <a:rPr lang="en-GB" sz="4000" dirty="0">
                <a:solidFill>
                  <a:schemeClr val="bg1"/>
                </a:solidFill>
              </a:rPr>
              <a:t>            ICAI Framework &amp; Compliance</a:t>
            </a:r>
          </a:p>
        </p:txBody>
      </p:sp>
      <p:sp>
        <p:nvSpPr>
          <p:cNvPr id="4" name="Rectangle 1">
            <a:extLst>
              <a:ext uri="{FF2B5EF4-FFF2-40B4-BE49-F238E27FC236}">
                <a16:creationId xmlns:a16="http://schemas.microsoft.com/office/drawing/2014/main" id="{6CD3E3C2-6999-654E-D38D-5F005FE96EFD}"/>
              </a:ext>
            </a:extLst>
          </p:cNvPr>
          <p:cNvSpPr>
            <a:spLocks noGrp="1" noChangeArrowheads="1"/>
          </p:cNvSpPr>
          <p:nvPr>
            <p:ph idx="1"/>
          </p:nvPr>
        </p:nvSpPr>
        <p:spPr bwMode="auto">
          <a:xfrm>
            <a:off x="880021" y="2166232"/>
            <a:ext cx="10431953" cy="410958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fontScale="85000" lnSpcReduction="20000"/>
          </a:bodyPr>
          <a:lstStyle/>
          <a:p>
            <a:pPr marL="0" indent="0">
              <a:buNone/>
            </a:pPr>
            <a:r>
              <a:rPr lang="en-GB" sz="2000" b="1" dirty="0"/>
              <a:t>Applicable Regulations</a:t>
            </a:r>
            <a:endParaRPr lang="en-GB" sz="2000" dirty="0"/>
          </a:p>
          <a:p>
            <a:r>
              <a:rPr lang="en-GB" sz="2000" dirty="0"/>
              <a:t>ICAI Networking Guidelines, 2021 </a:t>
            </a:r>
          </a:p>
          <a:p>
            <a:r>
              <a:rPr lang="en-GB" sz="2000" dirty="0"/>
              <a:t>Chartered Accountants Act, 1949 </a:t>
            </a:r>
          </a:p>
          <a:p>
            <a:r>
              <a:rPr lang="en-GB" sz="2000" dirty="0"/>
              <a:t>ICAI Code of Ethics </a:t>
            </a:r>
          </a:p>
          <a:p>
            <a:pPr marL="0" indent="0">
              <a:buNone/>
            </a:pPr>
            <a:r>
              <a:rPr lang="en-GB" sz="2000" b="1" dirty="0"/>
              <a:t>Core Principles</a:t>
            </a:r>
            <a:endParaRPr lang="en-GB" sz="2000" dirty="0"/>
          </a:p>
          <a:p>
            <a:r>
              <a:rPr lang="en-GB" sz="2000" dirty="0"/>
              <a:t>Independence must not be compromised </a:t>
            </a:r>
          </a:p>
          <a:p>
            <a:r>
              <a:rPr lang="en-GB" sz="2000" dirty="0"/>
              <a:t>Foreign firms </a:t>
            </a:r>
            <a:r>
              <a:rPr lang="en-GB" sz="2000" b="1" dirty="0"/>
              <a:t>cannot practice in India</a:t>
            </a:r>
            <a:r>
              <a:rPr lang="en-GB" sz="2000" dirty="0"/>
              <a:t> </a:t>
            </a:r>
          </a:p>
          <a:p>
            <a:r>
              <a:rPr lang="en-GB" sz="2000" dirty="0"/>
              <a:t>Mandatory ICAI registration of network </a:t>
            </a:r>
          </a:p>
          <a:p>
            <a:pPr marL="0" indent="0">
              <a:buNone/>
            </a:pPr>
            <a:r>
              <a:rPr lang="en-GB" sz="2000" b="1" dirty="0"/>
              <a:t>Key Restrictions</a:t>
            </a:r>
            <a:endParaRPr lang="en-GB" sz="2000" dirty="0"/>
          </a:p>
          <a:p>
            <a:r>
              <a:rPr lang="en-GB" sz="2000" dirty="0"/>
              <a:t>❌ No audit practice by foreign firms in India </a:t>
            </a:r>
          </a:p>
          <a:p>
            <a:r>
              <a:rPr lang="en-GB" sz="2000" dirty="0"/>
              <a:t>❌ No profit-sharing with foreign firms </a:t>
            </a:r>
          </a:p>
          <a:p>
            <a:r>
              <a:rPr lang="en-GB" sz="2000" dirty="0"/>
              <a:t>❌ No ownership/control by foreign entities </a:t>
            </a:r>
          </a:p>
          <a:p>
            <a:r>
              <a:rPr lang="en-GB" sz="2000" dirty="0"/>
              <a:t>Restricted use of foreign brand names</a:t>
            </a:r>
          </a:p>
          <a:p>
            <a:pPr marL="0" marR="0" lvl="0" indent="0" defTabSz="914400" rtl="0" eaLnBrk="0" fontAlgn="base" latinLnBrk="0" hangingPunct="0">
              <a:spcBef>
                <a:spcPct val="0"/>
              </a:spcBef>
              <a:spcAft>
                <a:spcPts val="600"/>
              </a:spcAft>
              <a:buClrTx/>
              <a:buSzTx/>
              <a:buFontTx/>
              <a:buNone/>
              <a:tabLst/>
            </a:pPr>
            <a:endParaRPr kumimoji="0" lang="en-US" altLang="en-US" sz="20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878203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6059A4-C268-1E6A-E0E1-54982CFB9A2E}"/>
              </a:ext>
            </a:extLst>
          </p:cNvPr>
          <p:cNvSpPr>
            <a:spLocks noGrp="1"/>
          </p:cNvSpPr>
          <p:nvPr>
            <p:ph type="title"/>
          </p:nvPr>
        </p:nvSpPr>
        <p:spPr>
          <a:xfrm>
            <a:off x="1371597" y="348865"/>
            <a:ext cx="10044023" cy="877729"/>
          </a:xfrm>
        </p:spPr>
        <p:txBody>
          <a:bodyPr anchor="ctr">
            <a:normAutofit/>
          </a:bodyPr>
          <a:lstStyle/>
          <a:p>
            <a:r>
              <a:rPr lang="en-GB" sz="4000" dirty="0">
                <a:solidFill>
                  <a:srgbClr val="FFFFFF"/>
                </a:solidFill>
              </a:rPr>
              <a:t>Aggregation vs Networking &amp; Key Insight</a:t>
            </a:r>
          </a:p>
        </p:txBody>
      </p:sp>
      <p:graphicFrame>
        <p:nvGraphicFramePr>
          <p:cNvPr id="7" name="Content Placeholder 3">
            <a:extLst>
              <a:ext uri="{FF2B5EF4-FFF2-40B4-BE49-F238E27FC236}">
                <a16:creationId xmlns:a16="http://schemas.microsoft.com/office/drawing/2014/main" id="{BF58EF17-2879-996F-E011-1C427E18F4BF}"/>
              </a:ext>
            </a:extLst>
          </p:cNvPr>
          <p:cNvGraphicFramePr>
            <a:graphicFrameLocks noGrp="1"/>
          </p:cNvGraphicFramePr>
          <p:nvPr>
            <p:ph idx="1"/>
            <p:extLst>
              <p:ext uri="{D42A27DB-BD31-4B8C-83A1-F6EECF244321}">
                <p14:modId xmlns:p14="http://schemas.microsoft.com/office/powerpoint/2010/main" val="3414594003"/>
              </p:ext>
            </p:extLst>
          </p:nvPr>
        </p:nvGraphicFramePr>
        <p:xfrm>
          <a:off x="644055" y="2194451"/>
          <a:ext cx="10927831" cy="3419064"/>
        </p:xfrm>
        <a:graphic>
          <a:graphicData uri="http://schemas.openxmlformats.org/drawingml/2006/table">
            <a:tbl>
              <a:tblPr>
                <a:tableStyleId>{BC89EF96-8CEA-46FF-86C4-4CE0E7609802}</a:tableStyleId>
              </a:tblPr>
              <a:tblGrid>
                <a:gridCol w="2896174">
                  <a:extLst>
                    <a:ext uri="{9D8B030D-6E8A-4147-A177-3AD203B41FA5}">
                      <a16:colId xmlns:a16="http://schemas.microsoft.com/office/drawing/2014/main" val="2733929533"/>
                    </a:ext>
                  </a:extLst>
                </a:gridCol>
                <a:gridCol w="4431700">
                  <a:extLst>
                    <a:ext uri="{9D8B030D-6E8A-4147-A177-3AD203B41FA5}">
                      <a16:colId xmlns:a16="http://schemas.microsoft.com/office/drawing/2014/main" val="1912903329"/>
                    </a:ext>
                  </a:extLst>
                </a:gridCol>
                <a:gridCol w="3599957">
                  <a:extLst>
                    <a:ext uri="{9D8B030D-6E8A-4147-A177-3AD203B41FA5}">
                      <a16:colId xmlns:a16="http://schemas.microsoft.com/office/drawing/2014/main" val="3413945455"/>
                    </a:ext>
                  </a:extLst>
                </a:gridCol>
              </a:tblGrid>
              <a:tr h="569844">
                <a:tc>
                  <a:txBody>
                    <a:bodyPr/>
                    <a:lstStyle/>
                    <a:p>
                      <a:pPr>
                        <a:buNone/>
                      </a:pPr>
                      <a:r>
                        <a:rPr lang="en-GB" sz="2000" b="1" dirty="0"/>
                        <a:t>Basis</a:t>
                      </a:r>
                    </a:p>
                  </a:txBody>
                  <a:tcPr marL="153553" marR="153553" marT="76776" marB="76776" anchor="ctr"/>
                </a:tc>
                <a:tc>
                  <a:txBody>
                    <a:bodyPr/>
                    <a:lstStyle/>
                    <a:p>
                      <a:pPr>
                        <a:buNone/>
                      </a:pPr>
                      <a:r>
                        <a:rPr lang="en-GB" sz="2000" b="1" dirty="0"/>
                        <a:t>Aggregation (LLPs)</a:t>
                      </a:r>
                    </a:p>
                  </a:txBody>
                  <a:tcPr marL="153553" marR="153553" marT="76776" marB="76776" anchor="ctr"/>
                </a:tc>
                <a:tc>
                  <a:txBody>
                    <a:bodyPr/>
                    <a:lstStyle/>
                    <a:p>
                      <a:pPr>
                        <a:buNone/>
                      </a:pPr>
                      <a:r>
                        <a:rPr lang="en-GB" sz="2000" b="1" dirty="0"/>
                        <a:t>Networking</a:t>
                      </a:r>
                    </a:p>
                  </a:txBody>
                  <a:tcPr marL="153553" marR="153553" marT="76776" marB="76776" anchor="ctr"/>
                </a:tc>
                <a:extLst>
                  <a:ext uri="{0D108BD9-81ED-4DB2-BD59-A6C34878D82A}">
                    <a16:rowId xmlns:a16="http://schemas.microsoft.com/office/drawing/2014/main" val="3613158538"/>
                  </a:ext>
                </a:extLst>
              </a:tr>
              <a:tr h="569844">
                <a:tc>
                  <a:txBody>
                    <a:bodyPr/>
                    <a:lstStyle/>
                    <a:p>
                      <a:pPr>
                        <a:buNone/>
                      </a:pPr>
                      <a:r>
                        <a:rPr lang="en-GB" sz="2000" dirty="0"/>
                        <a:t>Structure</a:t>
                      </a:r>
                    </a:p>
                  </a:txBody>
                  <a:tcPr marL="153553" marR="153553" marT="76776" marB="76776" anchor="ctr"/>
                </a:tc>
                <a:tc>
                  <a:txBody>
                    <a:bodyPr/>
                    <a:lstStyle/>
                    <a:p>
                      <a:pPr>
                        <a:buNone/>
                      </a:pPr>
                      <a:r>
                        <a:rPr lang="en-GB" sz="2000" dirty="0"/>
                        <a:t>Integrated</a:t>
                      </a:r>
                    </a:p>
                  </a:txBody>
                  <a:tcPr marL="153553" marR="153553" marT="76776" marB="76776" anchor="ctr"/>
                </a:tc>
                <a:tc>
                  <a:txBody>
                    <a:bodyPr/>
                    <a:lstStyle/>
                    <a:p>
                      <a:pPr>
                        <a:buNone/>
                      </a:pPr>
                      <a:r>
                        <a:rPr lang="en-GB" sz="2000" dirty="0"/>
                        <a:t>Loose association</a:t>
                      </a:r>
                    </a:p>
                  </a:txBody>
                  <a:tcPr marL="153553" marR="153553" marT="76776" marB="76776" anchor="ctr"/>
                </a:tc>
                <a:extLst>
                  <a:ext uri="{0D108BD9-81ED-4DB2-BD59-A6C34878D82A}">
                    <a16:rowId xmlns:a16="http://schemas.microsoft.com/office/drawing/2014/main" val="3746160800"/>
                  </a:ext>
                </a:extLst>
              </a:tr>
              <a:tr h="569844">
                <a:tc>
                  <a:txBody>
                    <a:bodyPr/>
                    <a:lstStyle/>
                    <a:p>
                      <a:pPr>
                        <a:buNone/>
                      </a:pPr>
                      <a:r>
                        <a:rPr lang="en-GB" sz="2000" dirty="0"/>
                        <a:t>Control</a:t>
                      </a:r>
                    </a:p>
                  </a:txBody>
                  <a:tcPr marL="153553" marR="153553" marT="76776" marB="76776" anchor="ctr"/>
                </a:tc>
                <a:tc>
                  <a:txBody>
                    <a:bodyPr/>
                    <a:lstStyle/>
                    <a:p>
                      <a:pPr>
                        <a:buNone/>
                      </a:pPr>
                      <a:r>
                        <a:rPr lang="en-GB" sz="2000" dirty="0"/>
                        <a:t>Centralized (BoM)</a:t>
                      </a:r>
                    </a:p>
                  </a:txBody>
                  <a:tcPr marL="153553" marR="153553" marT="76776" marB="76776" anchor="ctr"/>
                </a:tc>
                <a:tc>
                  <a:txBody>
                    <a:bodyPr/>
                    <a:lstStyle/>
                    <a:p>
                      <a:pPr>
                        <a:buNone/>
                      </a:pPr>
                      <a:r>
                        <a:rPr lang="en-GB" sz="2000" dirty="0"/>
                        <a:t>No central control</a:t>
                      </a:r>
                    </a:p>
                  </a:txBody>
                  <a:tcPr marL="153553" marR="153553" marT="76776" marB="76776" anchor="ctr"/>
                </a:tc>
                <a:extLst>
                  <a:ext uri="{0D108BD9-81ED-4DB2-BD59-A6C34878D82A}">
                    <a16:rowId xmlns:a16="http://schemas.microsoft.com/office/drawing/2014/main" val="259857481"/>
                  </a:ext>
                </a:extLst>
              </a:tr>
              <a:tr h="569844">
                <a:tc>
                  <a:txBody>
                    <a:bodyPr/>
                    <a:lstStyle/>
                    <a:p>
                      <a:pPr>
                        <a:buNone/>
                      </a:pPr>
                      <a:r>
                        <a:rPr lang="en-GB" sz="2000" dirty="0"/>
                        <a:t>Foreign Firms</a:t>
                      </a:r>
                    </a:p>
                  </a:txBody>
                  <a:tcPr marL="153553" marR="153553" marT="76776" marB="76776" anchor="ctr"/>
                </a:tc>
                <a:tc>
                  <a:txBody>
                    <a:bodyPr/>
                    <a:lstStyle/>
                    <a:p>
                      <a:pPr>
                        <a:buNone/>
                      </a:pPr>
                      <a:r>
                        <a:rPr lang="en-GB" sz="2000" dirty="0"/>
                        <a:t>Not allowed</a:t>
                      </a:r>
                    </a:p>
                  </a:txBody>
                  <a:tcPr marL="153553" marR="153553" marT="76776" marB="76776" anchor="ctr"/>
                </a:tc>
                <a:tc>
                  <a:txBody>
                    <a:bodyPr/>
                    <a:lstStyle/>
                    <a:p>
                      <a:pPr>
                        <a:buNone/>
                      </a:pPr>
                      <a:r>
                        <a:rPr lang="en-GB" sz="2000" dirty="0"/>
                        <a:t>Allowed</a:t>
                      </a:r>
                    </a:p>
                  </a:txBody>
                  <a:tcPr marL="153553" marR="153553" marT="76776" marB="76776" anchor="ctr"/>
                </a:tc>
                <a:extLst>
                  <a:ext uri="{0D108BD9-81ED-4DB2-BD59-A6C34878D82A}">
                    <a16:rowId xmlns:a16="http://schemas.microsoft.com/office/drawing/2014/main" val="4006864208"/>
                  </a:ext>
                </a:extLst>
              </a:tr>
              <a:tr h="569844">
                <a:tc>
                  <a:txBody>
                    <a:bodyPr/>
                    <a:lstStyle/>
                    <a:p>
                      <a:pPr>
                        <a:buNone/>
                      </a:pPr>
                      <a:r>
                        <a:rPr lang="en-GB" sz="2000" dirty="0"/>
                        <a:t>Profit Sharing</a:t>
                      </a:r>
                    </a:p>
                  </a:txBody>
                  <a:tcPr marL="153553" marR="153553" marT="76776" marB="76776" anchor="ctr"/>
                </a:tc>
                <a:tc>
                  <a:txBody>
                    <a:bodyPr/>
                    <a:lstStyle/>
                    <a:p>
                      <a:pPr>
                        <a:buNone/>
                      </a:pPr>
                      <a:r>
                        <a:rPr lang="en-GB" sz="2000" dirty="0"/>
                        <a:t>Allowed</a:t>
                      </a:r>
                    </a:p>
                  </a:txBody>
                  <a:tcPr marL="153553" marR="153553" marT="76776" marB="76776" anchor="ctr"/>
                </a:tc>
                <a:tc>
                  <a:txBody>
                    <a:bodyPr/>
                    <a:lstStyle/>
                    <a:p>
                      <a:pPr>
                        <a:buNone/>
                      </a:pPr>
                      <a:r>
                        <a:rPr lang="en-GB" sz="2000" dirty="0"/>
                        <a:t>Not allowed</a:t>
                      </a:r>
                    </a:p>
                  </a:txBody>
                  <a:tcPr marL="153553" marR="153553" marT="76776" marB="76776" anchor="ctr"/>
                </a:tc>
                <a:extLst>
                  <a:ext uri="{0D108BD9-81ED-4DB2-BD59-A6C34878D82A}">
                    <a16:rowId xmlns:a16="http://schemas.microsoft.com/office/drawing/2014/main" val="1842777274"/>
                  </a:ext>
                </a:extLst>
              </a:tr>
              <a:tr h="569844">
                <a:tc>
                  <a:txBody>
                    <a:bodyPr/>
                    <a:lstStyle/>
                    <a:p>
                      <a:pPr>
                        <a:buNone/>
                      </a:pPr>
                      <a:r>
                        <a:rPr lang="en-GB" sz="2000" dirty="0"/>
                        <a:t>Branding</a:t>
                      </a:r>
                    </a:p>
                  </a:txBody>
                  <a:tcPr marL="153553" marR="153553" marT="76776" marB="76776" anchor="ctr"/>
                </a:tc>
                <a:tc>
                  <a:txBody>
                    <a:bodyPr/>
                    <a:lstStyle/>
                    <a:p>
                      <a:pPr>
                        <a:buNone/>
                      </a:pPr>
                      <a:r>
                        <a:rPr lang="en-GB" sz="2000" dirty="0"/>
                        <a:t>Single identity possible</a:t>
                      </a:r>
                    </a:p>
                  </a:txBody>
                  <a:tcPr marL="153553" marR="153553" marT="76776" marB="76776" anchor="ctr"/>
                </a:tc>
                <a:tc>
                  <a:txBody>
                    <a:bodyPr/>
                    <a:lstStyle/>
                    <a:p>
                      <a:pPr>
                        <a:buNone/>
                      </a:pPr>
                      <a:r>
                        <a:rPr lang="en-GB" sz="2000" dirty="0"/>
                        <a:t>Limited identity</a:t>
                      </a:r>
                    </a:p>
                  </a:txBody>
                  <a:tcPr marL="153553" marR="153553" marT="76776" marB="76776" anchor="ctr"/>
                </a:tc>
                <a:extLst>
                  <a:ext uri="{0D108BD9-81ED-4DB2-BD59-A6C34878D82A}">
                    <a16:rowId xmlns:a16="http://schemas.microsoft.com/office/drawing/2014/main" val="3717563079"/>
                  </a:ext>
                </a:extLst>
              </a:tr>
            </a:tbl>
          </a:graphicData>
        </a:graphic>
      </p:graphicFrame>
      <p:sp>
        <p:nvSpPr>
          <p:cNvPr id="5" name="TextBox 4">
            <a:extLst>
              <a:ext uri="{FF2B5EF4-FFF2-40B4-BE49-F238E27FC236}">
                <a16:creationId xmlns:a16="http://schemas.microsoft.com/office/drawing/2014/main" id="{96B54BB6-C5C4-95E3-3833-E449B987FA0E}"/>
              </a:ext>
            </a:extLst>
          </p:cNvPr>
          <p:cNvSpPr txBox="1"/>
          <p:nvPr/>
        </p:nvSpPr>
        <p:spPr>
          <a:xfrm>
            <a:off x="644055" y="1575505"/>
            <a:ext cx="5906646" cy="400110"/>
          </a:xfrm>
          <a:prstGeom prst="rect">
            <a:avLst/>
          </a:prstGeom>
          <a:noFill/>
        </p:spPr>
        <p:txBody>
          <a:bodyPr wrap="square" rtlCol="0">
            <a:spAutoFit/>
          </a:bodyPr>
          <a:lstStyle/>
          <a:p>
            <a:r>
              <a:rPr lang="en-US" sz="2000" b="1" dirty="0"/>
              <a:t>Comparison-</a:t>
            </a:r>
            <a:endParaRPr lang="en-GB" sz="2000" b="1" dirty="0"/>
          </a:p>
        </p:txBody>
      </p:sp>
      <p:sp>
        <p:nvSpPr>
          <p:cNvPr id="6" name="TextBox 5">
            <a:extLst>
              <a:ext uri="{FF2B5EF4-FFF2-40B4-BE49-F238E27FC236}">
                <a16:creationId xmlns:a16="http://schemas.microsoft.com/office/drawing/2014/main" id="{AF4D4EF9-88C9-2B77-8FB9-9670E047FD70}"/>
              </a:ext>
            </a:extLst>
          </p:cNvPr>
          <p:cNvSpPr txBox="1"/>
          <p:nvPr/>
        </p:nvSpPr>
        <p:spPr>
          <a:xfrm>
            <a:off x="644056" y="5832351"/>
            <a:ext cx="9724061" cy="1200329"/>
          </a:xfrm>
          <a:prstGeom prst="rect">
            <a:avLst/>
          </a:prstGeom>
          <a:noFill/>
        </p:spPr>
        <p:txBody>
          <a:bodyPr wrap="square" rtlCol="0">
            <a:spAutoFit/>
          </a:bodyPr>
          <a:lstStyle/>
          <a:p>
            <a:r>
              <a:rPr lang="en-GB" b="1" dirty="0"/>
              <a:t>Key Insight</a:t>
            </a:r>
            <a:endParaRPr lang="en-GB" dirty="0"/>
          </a:p>
          <a:p>
            <a:pPr marL="285750" indent="-285750">
              <a:buFont typeface="Arial" panose="020B0604020202020204" pitchFamily="34" charset="0"/>
              <a:buChar char="•"/>
            </a:pPr>
            <a:r>
              <a:rPr lang="en-GB" dirty="0"/>
              <a:t>Aggregation → Builds </a:t>
            </a:r>
            <a:r>
              <a:rPr lang="en-GB" b="1" dirty="0"/>
              <a:t>domestic scale &amp; integration</a:t>
            </a:r>
            <a:r>
              <a:rPr lang="en-GB" dirty="0"/>
              <a:t> </a:t>
            </a:r>
          </a:p>
          <a:p>
            <a:pPr marL="285750" indent="-285750">
              <a:buFont typeface="Arial" panose="020B0604020202020204" pitchFamily="34" charset="0"/>
              <a:buChar char="•"/>
            </a:pPr>
            <a:r>
              <a:rPr lang="en-GB" dirty="0"/>
              <a:t>Networking → Enables </a:t>
            </a:r>
            <a:r>
              <a:rPr lang="en-GB" b="1" dirty="0"/>
              <a:t>global reach &amp; collaboration</a:t>
            </a:r>
            <a:endParaRPr lang="en-GB" dirty="0"/>
          </a:p>
          <a:p>
            <a:endParaRPr lang="en-GB" dirty="0"/>
          </a:p>
        </p:txBody>
      </p:sp>
    </p:spTree>
    <p:extLst>
      <p:ext uri="{BB962C8B-B14F-4D97-AF65-F5344CB8AC3E}">
        <p14:creationId xmlns:p14="http://schemas.microsoft.com/office/powerpoint/2010/main" val="400616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258B8FF-05A4-B286-BEC0-2ACBE21C32F0}"/>
              </a:ext>
            </a:extLst>
          </p:cNvPr>
          <p:cNvSpPr>
            <a:spLocks noGrp="1"/>
          </p:cNvSpPr>
          <p:nvPr>
            <p:ph type="title"/>
          </p:nvPr>
        </p:nvSpPr>
        <p:spPr>
          <a:xfrm>
            <a:off x="1314824" y="735106"/>
            <a:ext cx="10053763" cy="2928470"/>
          </a:xfrm>
        </p:spPr>
        <p:txBody>
          <a:bodyPr vert="horz" lIns="91440" tIns="45720" rIns="91440" bIns="45720" rtlCol="0" anchor="b">
            <a:normAutofit/>
          </a:bodyPr>
          <a:lstStyle/>
          <a:p>
            <a:pPr marL="114300" marR="129539"/>
            <a:r>
              <a:rPr lang="en-US" sz="4800" kern="1200" spc="-45" dirty="0">
                <a:solidFill>
                  <a:srgbClr val="FFFFFF"/>
                </a:solidFill>
                <a:latin typeface="+mj-lt"/>
                <a:ea typeface="+mj-ea"/>
                <a:cs typeface="+mj-cs"/>
              </a:rPr>
              <a:t>CAPACITY</a:t>
            </a:r>
            <a:r>
              <a:rPr lang="en-US" sz="4800" kern="1200" spc="-225" dirty="0">
                <a:solidFill>
                  <a:srgbClr val="FFFFFF"/>
                </a:solidFill>
                <a:latin typeface="+mj-lt"/>
                <a:ea typeface="+mj-ea"/>
                <a:cs typeface="+mj-cs"/>
              </a:rPr>
              <a:t> </a:t>
            </a:r>
            <a:r>
              <a:rPr lang="en-US" sz="4800" kern="1200" spc="-10" dirty="0">
                <a:solidFill>
                  <a:srgbClr val="FFFFFF"/>
                </a:solidFill>
                <a:latin typeface="+mj-lt"/>
                <a:ea typeface="+mj-ea"/>
                <a:cs typeface="+mj-cs"/>
              </a:rPr>
              <a:t>BUILDING THROUGH</a:t>
            </a:r>
            <a:br>
              <a:rPr lang="en-US" sz="4800" kern="1200" dirty="0">
                <a:solidFill>
                  <a:srgbClr val="FFFFFF"/>
                </a:solidFill>
                <a:latin typeface="+mj-lt"/>
                <a:ea typeface="+mj-ea"/>
                <a:cs typeface="+mj-cs"/>
              </a:rPr>
            </a:br>
            <a:r>
              <a:rPr lang="en-US" sz="4800" kern="1200" spc="-50" dirty="0">
                <a:solidFill>
                  <a:srgbClr val="FFFFFF"/>
                </a:solidFill>
                <a:latin typeface="+mj-lt"/>
                <a:ea typeface="+mj-ea"/>
                <a:cs typeface="+mj-cs"/>
              </a:rPr>
              <a:t>MULTI</a:t>
            </a:r>
            <a:r>
              <a:rPr lang="en-US" sz="4800" kern="1200" spc="-215" dirty="0">
                <a:solidFill>
                  <a:srgbClr val="FFFFFF"/>
                </a:solidFill>
                <a:latin typeface="+mj-lt"/>
                <a:ea typeface="+mj-ea"/>
                <a:cs typeface="+mj-cs"/>
              </a:rPr>
              <a:t> </a:t>
            </a:r>
            <a:r>
              <a:rPr lang="en-US" sz="4800" kern="1200" spc="-20" dirty="0">
                <a:solidFill>
                  <a:srgbClr val="FFFFFF"/>
                </a:solidFill>
                <a:latin typeface="+mj-lt"/>
                <a:ea typeface="+mj-ea"/>
                <a:cs typeface="+mj-cs"/>
              </a:rPr>
              <a:t>DISCIPLINARY </a:t>
            </a:r>
            <a:r>
              <a:rPr lang="en-US" sz="4800" kern="1200" spc="-10" dirty="0">
                <a:solidFill>
                  <a:srgbClr val="FFFFFF"/>
                </a:solidFill>
                <a:latin typeface="+mj-lt"/>
                <a:ea typeface="+mj-ea"/>
                <a:cs typeface="+mj-cs"/>
              </a:rPr>
              <a:t>PARTNERSHIPS</a:t>
            </a:r>
            <a:br>
              <a:rPr lang="en-US" sz="4800" kern="1200" dirty="0">
                <a:solidFill>
                  <a:srgbClr val="FFFFFF"/>
                </a:solidFill>
                <a:latin typeface="+mj-lt"/>
                <a:ea typeface="+mj-ea"/>
                <a:cs typeface="+mj-cs"/>
              </a:rPr>
            </a:br>
            <a:endParaRPr lang="en-US" sz="4800" kern="1200" dirty="0">
              <a:solidFill>
                <a:srgbClr val="FFFFFF"/>
              </a:solidFill>
              <a:latin typeface="+mj-lt"/>
              <a:ea typeface="+mj-ea"/>
              <a:cs typeface="+mj-cs"/>
            </a:endParaRPr>
          </a:p>
        </p:txBody>
      </p:sp>
    </p:spTree>
    <p:extLst>
      <p:ext uri="{BB962C8B-B14F-4D97-AF65-F5344CB8AC3E}">
        <p14:creationId xmlns:p14="http://schemas.microsoft.com/office/powerpoint/2010/main" val="2846947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bject 6" descr="$PPTXTitle"/>
          <p:cNvSpPr txBox="1">
            <a:spLocks noGrp="1"/>
          </p:cNvSpPr>
          <p:nvPr>
            <p:ph type="title"/>
          </p:nvPr>
        </p:nvSpPr>
        <p:spPr>
          <a:xfrm>
            <a:off x="1371599" y="294538"/>
            <a:ext cx="9895951" cy="1033669"/>
          </a:xfrm>
          <a:prstGeom prst="rect">
            <a:avLst/>
          </a:prstGeom>
        </p:spPr>
        <p:txBody>
          <a:bodyPr vert="horz" lIns="91440" tIns="45720" rIns="91440" bIns="45720" rtlCol="0" anchor="ctr">
            <a:normAutofit/>
          </a:bodyPr>
          <a:lstStyle/>
          <a:p>
            <a:pPr marL="12700"/>
            <a:r>
              <a:rPr lang="en-US" sz="4000" kern="1200" spc="-40" dirty="0">
                <a:solidFill>
                  <a:srgbClr val="FFFFFF"/>
                </a:solidFill>
                <a:latin typeface="+mj-lt"/>
                <a:ea typeface="+mj-ea"/>
                <a:cs typeface="+mj-cs"/>
              </a:rPr>
              <a:t>MULTI</a:t>
            </a:r>
            <a:r>
              <a:rPr lang="en-US" sz="4000" kern="1200" spc="-165" dirty="0">
                <a:solidFill>
                  <a:srgbClr val="FFFFFF"/>
                </a:solidFill>
                <a:latin typeface="+mj-lt"/>
                <a:ea typeface="+mj-ea"/>
                <a:cs typeface="+mj-cs"/>
              </a:rPr>
              <a:t> </a:t>
            </a:r>
            <a:r>
              <a:rPr lang="en-US" sz="4000" kern="1200" dirty="0">
                <a:solidFill>
                  <a:srgbClr val="FFFFFF"/>
                </a:solidFill>
                <a:latin typeface="+mj-lt"/>
                <a:ea typeface="+mj-ea"/>
                <a:cs typeface="+mj-cs"/>
              </a:rPr>
              <a:t>DISCIPLINARY</a:t>
            </a:r>
            <a:r>
              <a:rPr lang="en-US" sz="4000" kern="1200" spc="-190" dirty="0">
                <a:solidFill>
                  <a:srgbClr val="FFFFFF"/>
                </a:solidFill>
                <a:latin typeface="+mj-lt"/>
                <a:ea typeface="+mj-ea"/>
                <a:cs typeface="+mj-cs"/>
              </a:rPr>
              <a:t> </a:t>
            </a:r>
            <a:r>
              <a:rPr lang="en-US" sz="4000" kern="1200" spc="-10" dirty="0">
                <a:solidFill>
                  <a:srgbClr val="FFFFFF"/>
                </a:solidFill>
                <a:latin typeface="+mj-lt"/>
                <a:ea typeface="+mj-ea"/>
                <a:cs typeface="+mj-cs"/>
              </a:rPr>
              <a:t>PARTNERSHIPS</a:t>
            </a:r>
            <a:endParaRPr lang="en-US" sz="4000" kern="1200" dirty="0">
              <a:solidFill>
                <a:srgbClr val="FFFFFF"/>
              </a:solidFill>
              <a:latin typeface="+mj-lt"/>
              <a:ea typeface="+mj-ea"/>
              <a:cs typeface="+mj-cs"/>
            </a:endParaRPr>
          </a:p>
        </p:txBody>
      </p:sp>
      <p:sp>
        <p:nvSpPr>
          <p:cNvPr id="5" name="object 5"/>
          <p:cNvSpPr txBox="1"/>
          <p:nvPr/>
        </p:nvSpPr>
        <p:spPr>
          <a:xfrm>
            <a:off x="1371599" y="2318197"/>
            <a:ext cx="9724031" cy="3683358"/>
          </a:xfrm>
          <a:prstGeom prst="rect">
            <a:avLst/>
          </a:prstGeom>
        </p:spPr>
        <p:txBody>
          <a:bodyPr vert="horz" lIns="91440" tIns="45720" rIns="91440" bIns="45720" rtlCol="0" anchor="ctr">
            <a:normAutofit/>
          </a:bodyPr>
          <a:lstStyle/>
          <a:p>
            <a:pPr marL="355600" marR="5080" indent="-228600">
              <a:lnSpc>
                <a:spcPct val="90000"/>
              </a:lnSpc>
              <a:spcBef>
                <a:spcPts val="100"/>
              </a:spcBef>
              <a:buClr>
                <a:srgbClr val="112F52"/>
              </a:buClr>
              <a:buFont typeface="Arial" panose="020B0604020202020204" pitchFamily="34" charset="0"/>
              <a:buChar char="•"/>
              <a:tabLst>
                <a:tab pos="355600" algn="l"/>
              </a:tabLst>
            </a:pPr>
            <a:r>
              <a:rPr lang="en-US" sz="2000" b="1" dirty="0"/>
              <a:t>’MDP</a:t>
            </a:r>
            <a:r>
              <a:rPr lang="en-US" sz="2000" b="1" spc="-50" dirty="0"/>
              <a:t> </a:t>
            </a:r>
            <a:r>
              <a:rPr lang="en-US" sz="2000" b="1" dirty="0"/>
              <a:t>CAs</a:t>
            </a:r>
            <a:r>
              <a:rPr lang="en-US" sz="2000" b="1" spc="-35" dirty="0"/>
              <a:t> </a:t>
            </a:r>
            <a:r>
              <a:rPr lang="en-US" sz="2000" dirty="0"/>
              <a:t>in</a:t>
            </a:r>
            <a:r>
              <a:rPr lang="en-US" sz="2000" spc="-50" dirty="0"/>
              <a:t> </a:t>
            </a:r>
            <a:r>
              <a:rPr lang="en-US" sz="2000" dirty="0"/>
              <a:t>Practice’</a:t>
            </a:r>
            <a:r>
              <a:rPr lang="en-US" sz="2000" spc="-25" dirty="0"/>
              <a:t> </a:t>
            </a:r>
            <a:r>
              <a:rPr lang="en-US" sz="2000" dirty="0"/>
              <a:t>is</a:t>
            </a:r>
            <a:r>
              <a:rPr lang="en-US" sz="2000" spc="-50" dirty="0"/>
              <a:t> </a:t>
            </a:r>
            <a:r>
              <a:rPr lang="en-US" sz="2000" dirty="0"/>
              <a:t>an</a:t>
            </a:r>
            <a:r>
              <a:rPr lang="en-US" sz="2000" spc="-35" dirty="0"/>
              <a:t> </a:t>
            </a:r>
            <a:r>
              <a:rPr lang="en-US" sz="2000" dirty="0"/>
              <a:t>abbreviation</a:t>
            </a:r>
            <a:r>
              <a:rPr lang="en-US" sz="2000" spc="-40" dirty="0"/>
              <a:t> </a:t>
            </a:r>
            <a:r>
              <a:rPr lang="en-US" sz="2000" dirty="0"/>
              <a:t>of</a:t>
            </a:r>
            <a:r>
              <a:rPr lang="en-US" sz="2000" spc="-40" dirty="0"/>
              <a:t> </a:t>
            </a:r>
            <a:r>
              <a:rPr lang="en-US" sz="2000" dirty="0"/>
              <a:t>the</a:t>
            </a:r>
            <a:r>
              <a:rPr lang="en-US" sz="2000" spc="-50" dirty="0"/>
              <a:t> </a:t>
            </a:r>
            <a:r>
              <a:rPr lang="en-US" sz="2000" dirty="0"/>
              <a:t>term</a:t>
            </a:r>
            <a:r>
              <a:rPr lang="en-US" sz="2000" spc="-35" dirty="0"/>
              <a:t> </a:t>
            </a:r>
            <a:r>
              <a:rPr lang="en-US" sz="2000" spc="-10" dirty="0"/>
              <a:t>‘Multi-</a:t>
            </a:r>
            <a:r>
              <a:rPr lang="en-US" sz="2000" dirty="0"/>
              <a:t>disciplinary</a:t>
            </a:r>
            <a:r>
              <a:rPr lang="en-US" sz="2000" spc="-25" dirty="0"/>
              <a:t> </a:t>
            </a:r>
            <a:r>
              <a:rPr lang="en-US" sz="2000" spc="-10" dirty="0"/>
              <a:t>Partnership</a:t>
            </a:r>
            <a:r>
              <a:rPr lang="en-US" sz="2000" spc="-30" dirty="0"/>
              <a:t> </a:t>
            </a:r>
            <a:r>
              <a:rPr lang="en-US" sz="2000" dirty="0"/>
              <a:t>Firm</a:t>
            </a:r>
            <a:r>
              <a:rPr lang="en-US" sz="2000" spc="-35" dirty="0"/>
              <a:t> </a:t>
            </a:r>
            <a:r>
              <a:rPr lang="en-US" sz="2000" dirty="0"/>
              <a:t>of</a:t>
            </a:r>
            <a:r>
              <a:rPr lang="en-US" sz="2000" spc="-50" dirty="0"/>
              <a:t> </a:t>
            </a:r>
            <a:r>
              <a:rPr lang="en-US" sz="2000" spc="-10" dirty="0"/>
              <a:t>Chartered Accountants</a:t>
            </a:r>
            <a:r>
              <a:rPr lang="en-US" sz="2000" spc="-45" dirty="0"/>
              <a:t> </a:t>
            </a:r>
            <a:r>
              <a:rPr lang="en-US" sz="2000" dirty="0"/>
              <a:t>in</a:t>
            </a:r>
            <a:r>
              <a:rPr lang="en-US" sz="2000" spc="-30" dirty="0"/>
              <a:t> </a:t>
            </a:r>
            <a:r>
              <a:rPr lang="en-US" sz="2000" spc="-10" dirty="0"/>
              <a:t>Practice’.</a:t>
            </a:r>
            <a:endParaRPr lang="en-US" sz="2000" dirty="0"/>
          </a:p>
          <a:p>
            <a:pPr marL="355600" marR="245745" indent="-228600">
              <a:lnSpc>
                <a:spcPct val="90000"/>
              </a:lnSpc>
              <a:buFont typeface="Arial" panose="020B0604020202020204" pitchFamily="34" charset="0"/>
              <a:buChar char="•"/>
              <a:tabLst>
                <a:tab pos="355600" algn="l"/>
                <a:tab pos="1040765" algn="l"/>
              </a:tabLst>
            </a:pPr>
            <a:r>
              <a:rPr lang="en-US" sz="2000" dirty="0"/>
              <a:t>The</a:t>
            </a:r>
            <a:r>
              <a:rPr lang="en-US" sz="2000" spc="-35" dirty="0"/>
              <a:t> </a:t>
            </a:r>
            <a:r>
              <a:rPr lang="en-US" sz="2000" dirty="0"/>
              <a:t>provisions</a:t>
            </a:r>
            <a:r>
              <a:rPr lang="en-US" sz="2000" spc="-35" dirty="0"/>
              <a:t> </a:t>
            </a:r>
            <a:r>
              <a:rPr lang="en-US" sz="2000" dirty="0"/>
              <a:t>of</a:t>
            </a:r>
            <a:r>
              <a:rPr lang="en-US" sz="2000" spc="-30" dirty="0"/>
              <a:t> </a:t>
            </a:r>
            <a:r>
              <a:rPr lang="en-US" sz="2000" dirty="0"/>
              <a:t>the</a:t>
            </a:r>
            <a:r>
              <a:rPr lang="en-US" sz="2000" spc="-35" dirty="0"/>
              <a:t> </a:t>
            </a:r>
            <a:r>
              <a:rPr lang="en-US" sz="2000" dirty="0"/>
              <a:t>Chartered</a:t>
            </a:r>
            <a:r>
              <a:rPr lang="en-US" sz="2000" spc="-30" dirty="0"/>
              <a:t> </a:t>
            </a:r>
            <a:r>
              <a:rPr lang="en-US" sz="2000" spc="-10" dirty="0"/>
              <a:t>Accountants</a:t>
            </a:r>
            <a:r>
              <a:rPr lang="en-US" sz="2000" spc="-50" dirty="0"/>
              <a:t> </a:t>
            </a:r>
            <a:r>
              <a:rPr lang="en-US" sz="2000" dirty="0"/>
              <a:t>Act,</a:t>
            </a:r>
            <a:r>
              <a:rPr lang="en-US" sz="2000" spc="-30" dirty="0"/>
              <a:t> </a:t>
            </a:r>
            <a:r>
              <a:rPr lang="en-US" sz="2000" dirty="0"/>
              <a:t>1949</a:t>
            </a:r>
            <a:r>
              <a:rPr lang="en-US" sz="2000" spc="-60" dirty="0"/>
              <a:t> </a:t>
            </a:r>
            <a:r>
              <a:rPr lang="en-US" sz="2000" dirty="0"/>
              <a:t>and</a:t>
            </a:r>
            <a:r>
              <a:rPr lang="en-US" sz="2000" spc="-40" dirty="0"/>
              <a:t> </a:t>
            </a:r>
            <a:r>
              <a:rPr lang="en-US" sz="2000" dirty="0"/>
              <a:t>the</a:t>
            </a:r>
            <a:r>
              <a:rPr lang="en-US" sz="2000" spc="-35" dirty="0"/>
              <a:t> </a:t>
            </a:r>
            <a:r>
              <a:rPr lang="en-US" sz="2000" dirty="0"/>
              <a:t>Chartered</a:t>
            </a:r>
            <a:r>
              <a:rPr lang="en-US" sz="2000" spc="-35" dirty="0"/>
              <a:t> </a:t>
            </a:r>
            <a:r>
              <a:rPr lang="en-US" sz="2000" spc="-10" dirty="0"/>
              <a:t>Accountants</a:t>
            </a:r>
            <a:r>
              <a:rPr lang="en-US" sz="2000" spc="-45" dirty="0"/>
              <a:t> </a:t>
            </a:r>
            <a:r>
              <a:rPr lang="en-US" sz="2000" spc="-10" dirty="0"/>
              <a:t>Regulations </a:t>
            </a:r>
            <a:r>
              <a:rPr lang="en-US" sz="2000" spc="-20" dirty="0"/>
              <a:t>1988</a:t>
            </a:r>
            <a:r>
              <a:rPr lang="en-US" sz="2000" dirty="0"/>
              <a:t>	amended</a:t>
            </a:r>
            <a:r>
              <a:rPr lang="en-US" sz="2000" spc="-55" dirty="0"/>
              <a:t> </a:t>
            </a:r>
            <a:r>
              <a:rPr lang="en-US" sz="2000" dirty="0"/>
              <a:t>way</a:t>
            </a:r>
            <a:r>
              <a:rPr lang="en-US" sz="2000" spc="-45" dirty="0"/>
              <a:t> </a:t>
            </a:r>
            <a:r>
              <a:rPr lang="en-US" sz="2000" dirty="0"/>
              <a:t>back</a:t>
            </a:r>
            <a:r>
              <a:rPr lang="en-US" sz="2000" spc="-45" dirty="0"/>
              <a:t> </a:t>
            </a:r>
            <a:r>
              <a:rPr lang="en-US" sz="2000" dirty="0"/>
              <a:t>and</a:t>
            </a:r>
            <a:r>
              <a:rPr lang="en-US" sz="2000" spc="-55" dirty="0"/>
              <a:t> </a:t>
            </a:r>
            <a:r>
              <a:rPr lang="en-US" sz="2000" dirty="0"/>
              <a:t>permit</a:t>
            </a:r>
            <a:r>
              <a:rPr lang="en-US" sz="2000" spc="-45" dirty="0"/>
              <a:t> </a:t>
            </a:r>
            <a:r>
              <a:rPr lang="en-US" sz="2000" dirty="0"/>
              <a:t>the</a:t>
            </a:r>
            <a:r>
              <a:rPr lang="en-US" sz="2000" spc="-40" dirty="0"/>
              <a:t> </a:t>
            </a:r>
            <a:r>
              <a:rPr lang="en-US" sz="2000" spc="-10" dirty="0"/>
              <a:t>members</a:t>
            </a:r>
            <a:r>
              <a:rPr lang="en-US" sz="2000" spc="-35" dirty="0"/>
              <a:t> </a:t>
            </a:r>
            <a:r>
              <a:rPr lang="en-US" sz="2000" dirty="0"/>
              <a:t>of</a:t>
            </a:r>
            <a:r>
              <a:rPr lang="en-US" sz="2000" spc="-55" dirty="0"/>
              <a:t> </a:t>
            </a:r>
            <a:r>
              <a:rPr lang="en-US" sz="2000" dirty="0"/>
              <a:t>the</a:t>
            </a:r>
            <a:r>
              <a:rPr lang="en-US" sz="2000" spc="-45" dirty="0"/>
              <a:t> </a:t>
            </a:r>
            <a:r>
              <a:rPr lang="en-US" sz="2000" dirty="0"/>
              <a:t>Institute</a:t>
            </a:r>
            <a:r>
              <a:rPr lang="en-US" sz="2000" spc="-35" dirty="0"/>
              <a:t> </a:t>
            </a:r>
            <a:r>
              <a:rPr lang="en-US" sz="2000" dirty="0"/>
              <a:t>of</a:t>
            </a:r>
            <a:r>
              <a:rPr lang="en-US" sz="2000" spc="-55" dirty="0"/>
              <a:t> </a:t>
            </a:r>
            <a:r>
              <a:rPr lang="en-US" sz="2000" dirty="0"/>
              <a:t>Chartered</a:t>
            </a:r>
            <a:r>
              <a:rPr lang="en-US" sz="2000" spc="-45" dirty="0"/>
              <a:t> </a:t>
            </a:r>
            <a:r>
              <a:rPr lang="en-US" sz="2000" spc="-10" dirty="0"/>
              <a:t>Accountants</a:t>
            </a:r>
            <a:r>
              <a:rPr lang="en-US" sz="2000" spc="-65" dirty="0"/>
              <a:t> </a:t>
            </a:r>
            <a:r>
              <a:rPr lang="en-US" sz="2000" spc="-25" dirty="0"/>
              <a:t>of </a:t>
            </a:r>
            <a:r>
              <a:rPr lang="en-US" sz="2000" dirty="0"/>
              <a:t>India</a:t>
            </a:r>
            <a:r>
              <a:rPr lang="en-US" sz="2000" spc="-35" dirty="0"/>
              <a:t> </a:t>
            </a:r>
            <a:r>
              <a:rPr lang="en-US" sz="2000" dirty="0"/>
              <a:t>to</a:t>
            </a:r>
            <a:r>
              <a:rPr lang="en-US" sz="2000" spc="-25" dirty="0"/>
              <a:t> </a:t>
            </a:r>
            <a:r>
              <a:rPr lang="en-US" sz="2000" b="1" dirty="0"/>
              <a:t>form</a:t>
            </a:r>
            <a:r>
              <a:rPr lang="en-US" sz="2000" b="1" spc="-35" dirty="0"/>
              <a:t> </a:t>
            </a:r>
            <a:r>
              <a:rPr lang="en-US" sz="2000" b="1" spc="-10" dirty="0"/>
              <a:t>multi-</a:t>
            </a:r>
            <a:r>
              <a:rPr lang="en-US" sz="2000" b="1" dirty="0"/>
              <a:t>disciplinary</a:t>
            </a:r>
            <a:r>
              <a:rPr lang="en-US" sz="2000" b="1" spc="-50" dirty="0"/>
              <a:t> </a:t>
            </a:r>
            <a:r>
              <a:rPr lang="en-US" sz="2000" b="1" dirty="0"/>
              <a:t>partnership</a:t>
            </a:r>
            <a:r>
              <a:rPr lang="en-US" sz="2000" b="1" spc="-40" dirty="0"/>
              <a:t> </a:t>
            </a:r>
            <a:r>
              <a:rPr lang="en-US" sz="2000" b="1" dirty="0"/>
              <a:t>firms</a:t>
            </a:r>
            <a:r>
              <a:rPr lang="en-US" sz="2000" b="1" spc="-30" dirty="0"/>
              <a:t> </a:t>
            </a:r>
            <a:r>
              <a:rPr lang="en-US" sz="2000" b="1" dirty="0"/>
              <a:t>with</a:t>
            </a:r>
            <a:r>
              <a:rPr lang="en-US" sz="2000" b="1" spc="-40" dirty="0"/>
              <a:t> </a:t>
            </a:r>
            <a:r>
              <a:rPr lang="en-US" sz="2000" b="1" dirty="0"/>
              <a:t>specified</a:t>
            </a:r>
            <a:r>
              <a:rPr lang="en-US" sz="2000" b="1" spc="-40" dirty="0"/>
              <a:t> </a:t>
            </a:r>
            <a:r>
              <a:rPr lang="en-US" sz="2000" b="1" spc="-10" dirty="0"/>
              <a:t>professionals</a:t>
            </a:r>
            <a:r>
              <a:rPr lang="en-US" sz="2000" spc="-10" dirty="0"/>
              <a:t>.</a:t>
            </a:r>
            <a:endParaRPr lang="en-US" sz="2000" dirty="0"/>
          </a:p>
          <a:p>
            <a:pPr marL="355600" marR="347345" indent="-228600">
              <a:lnSpc>
                <a:spcPct val="90000"/>
              </a:lnSpc>
              <a:buFont typeface="Arial" panose="020B0604020202020204" pitchFamily="34" charset="0"/>
              <a:buChar char="•"/>
              <a:tabLst>
                <a:tab pos="355600" algn="l"/>
              </a:tabLst>
            </a:pPr>
            <a:r>
              <a:rPr lang="en-US" sz="2000" dirty="0"/>
              <a:t>ICAI</a:t>
            </a:r>
            <a:r>
              <a:rPr lang="en-US" sz="2000" spc="-60" dirty="0"/>
              <a:t> </a:t>
            </a:r>
            <a:r>
              <a:rPr lang="en-US" sz="2000" dirty="0"/>
              <a:t>council</a:t>
            </a:r>
            <a:r>
              <a:rPr lang="en-US" sz="2000" spc="-50" dirty="0"/>
              <a:t> </a:t>
            </a:r>
            <a:r>
              <a:rPr lang="en-US" sz="2000" b="1" dirty="0"/>
              <a:t>revised</a:t>
            </a:r>
            <a:r>
              <a:rPr lang="en-US" sz="2000" b="1" spc="-40" dirty="0"/>
              <a:t> </a:t>
            </a:r>
            <a:r>
              <a:rPr lang="en-US" sz="2000" b="1" dirty="0"/>
              <a:t>Form</a:t>
            </a:r>
            <a:r>
              <a:rPr lang="en-US" sz="2000" b="1" spc="-65" dirty="0"/>
              <a:t> </a:t>
            </a:r>
            <a:r>
              <a:rPr lang="en-US" sz="2000" b="1" dirty="0"/>
              <a:t>18</a:t>
            </a:r>
            <a:r>
              <a:rPr lang="en-US" sz="2000" b="1" spc="-60" dirty="0"/>
              <a:t> </a:t>
            </a:r>
            <a:r>
              <a:rPr lang="en-US" sz="2000" dirty="0"/>
              <a:t>to</a:t>
            </a:r>
            <a:r>
              <a:rPr lang="en-US" sz="2000" spc="-50" dirty="0"/>
              <a:t> </a:t>
            </a:r>
            <a:r>
              <a:rPr lang="en-US" sz="2000" dirty="0"/>
              <a:t>include</a:t>
            </a:r>
            <a:r>
              <a:rPr lang="en-US" sz="2000" spc="-40" dirty="0"/>
              <a:t> </a:t>
            </a:r>
            <a:r>
              <a:rPr lang="en-US" sz="2000" dirty="0"/>
              <a:t>the</a:t>
            </a:r>
            <a:r>
              <a:rPr lang="en-US" sz="2000" spc="-45" dirty="0"/>
              <a:t> </a:t>
            </a:r>
            <a:r>
              <a:rPr lang="en-US" sz="2000" dirty="0"/>
              <a:t>details</a:t>
            </a:r>
            <a:r>
              <a:rPr lang="en-US" sz="2000" spc="-20" dirty="0"/>
              <a:t> </a:t>
            </a:r>
            <a:r>
              <a:rPr lang="en-US" sz="2000" dirty="0"/>
              <a:t>of</a:t>
            </a:r>
            <a:r>
              <a:rPr lang="en-US" sz="2000" spc="-50" dirty="0"/>
              <a:t> </a:t>
            </a:r>
            <a:r>
              <a:rPr lang="en-US" sz="2000" dirty="0"/>
              <a:t>partners</a:t>
            </a:r>
            <a:r>
              <a:rPr lang="en-US" sz="2000" spc="-35" dirty="0"/>
              <a:t> </a:t>
            </a:r>
            <a:r>
              <a:rPr lang="en-US" sz="2000" dirty="0"/>
              <a:t>such</a:t>
            </a:r>
            <a:r>
              <a:rPr lang="en-US" sz="2000" spc="-45" dirty="0"/>
              <a:t> </a:t>
            </a:r>
            <a:r>
              <a:rPr lang="en-US" sz="2000" dirty="0"/>
              <a:t>as</a:t>
            </a:r>
            <a:r>
              <a:rPr lang="en-US" sz="2000" spc="-40" dirty="0"/>
              <a:t> </a:t>
            </a:r>
            <a:r>
              <a:rPr lang="en-US" sz="2000" dirty="0"/>
              <a:t>Chartered</a:t>
            </a:r>
            <a:r>
              <a:rPr lang="en-US" sz="2000" spc="-40" dirty="0"/>
              <a:t> </a:t>
            </a:r>
            <a:r>
              <a:rPr lang="en-US" sz="2000" spc="-10" dirty="0"/>
              <a:t>Accountant</a:t>
            </a:r>
            <a:r>
              <a:rPr lang="en-US" sz="2000" spc="-60" dirty="0"/>
              <a:t> </a:t>
            </a:r>
            <a:r>
              <a:rPr lang="en-US" sz="2000" spc="-10" dirty="0"/>
              <a:t>(CA), </a:t>
            </a:r>
            <a:r>
              <a:rPr lang="en-US" sz="2000" dirty="0"/>
              <a:t>Cost</a:t>
            </a:r>
            <a:r>
              <a:rPr lang="en-US" sz="2000" spc="-45" dirty="0"/>
              <a:t> </a:t>
            </a:r>
            <a:r>
              <a:rPr lang="en-US" sz="2000" dirty="0"/>
              <a:t>&amp;</a:t>
            </a:r>
            <a:r>
              <a:rPr lang="en-US" sz="2000" spc="-35" dirty="0"/>
              <a:t> </a:t>
            </a:r>
            <a:r>
              <a:rPr lang="en-US" sz="2000" spc="-10" dirty="0"/>
              <a:t>Accountant</a:t>
            </a:r>
            <a:r>
              <a:rPr lang="en-US" sz="2000" spc="-50" dirty="0"/>
              <a:t> </a:t>
            </a:r>
            <a:r>
              <a:rPr lang="en-US" sz="2000" dirty="0"/>
              <a:t>&amp;</a:t>
            </a:r>
            <a:r>
              <a:rPr lang="en-US" sz="2000" spc="-45" dirty="0"/>
              <a:t> </a:t>
            </a:r>
            <a:r>
              <a:rPr lang="en-US" sz="2000" dirty="0"/>
              <a:t>Company</a:t>
            </a:r>
            <a:r>
              <a:rPr lang="en-US" sz="2000" spc="-60" dirty="0"/>
              <a:t> </a:t>
            </a:r>
            <a:r>
              <a:rPr lang="en-US" sz="2000" spc="-10" dirty="0"/>
              <a:t>Secretary</a:t>
            </a:r>
            <a:r>
              <a:rPr lang="en-US" sz="2000" spc="-30" dirty="0"/>
              <a:t> </a:t>
            </a:r>
            <a:r>
              <a:rPr lang="en-US" sz="2000" dirty="0"/>
              <a:t>holding</a:t>
            </a:r>
            <a:r>
              <a:rPr lang="en-US" sz="2000" spc="-45" dirty="0"/>
              <a:t> </a:t>
            </a:r>
            <a:r>
              <a:rPr lang="en-US" sz="2000" dirty="0"/>
              <a:t>a</a:t>
            </a:r>
            <a:r>
              <a:rPr lang="en-US" sz="2000" spc="-45" dirty="0"/>
              <a:t> </a:t>
            </a:r>
            <a:r>
              <a:rPr lang="en-US" sz="2000" spc="-10" dirty="0"/>
              <a:t>certificate</a:t>
            </a:r>
            <a:r>
              <a:rPr lang="en-US" sz="2000" dirty="0"/>
              <a:t> of</a:t>
            </a:r>
            <a:r>
              <a:rPr lang="en-US" sz="2000" spc="-45" dirty="0"/>
              <a:t> </a:t>
            </a:r>
            <a:r>
              <a:rPr lang="en-US" sz="2000" dirty="0"/>
              <a:t>practice,</a:t>
            </a:r>
            <a:r>
              <a:rPr lang="en-US" sz="2000" spc="-30" dirty="0"/>
              <a:t> </a:t>
            </a:r>
            <a:r>
              <a:rPr lang="en-US" sz="2000" dirty="0"/>
              <a:t>and</a:t>
            </a:r>
            <a:r>
              <a:rPr lang="en-US" sz="2000" spc="-35" dirty="0"/>
              <a:t> </a:t>
            </a:r>
            <a:r>
              <a:rPr lang="en-US" sz="2000" dirty="0"/>
              <a:t>the</a:t>
            </a:r>
            <a:r>
              <a:rPr lang="en-US" sz="2000" spc="-45" dirty="0"/>
              <a:t> </a:t>
            </a:r>
            <a:r>
              <a:rPr lang="en-US" sz="2000" dirty="0"/>
              <a:t>partners</a:t>
            </a:r>
            <a:r>
              <a:rPr lang="en-US" sz="2000" spc="-20" dirty="0"/>
              <a:t> </a:t>
            </a:r>
            <a:r>
              <a:rPr lang="en-US" sz="2000" spc="-10" dirty="0"/>
              <a:t>having professional</a:t>
            </a:r>
            <a:r>
              <a:rPr lang="en-US" sz="2000" spc="-15" dirty="0"/>
              <a:t> </a:t>
            </a:r>
            <a:r>
              <a:rPr lang="en-US" sz="2000" spc="-10" dirty="0"/>
              <a:t>qualifications</a:t>
            </a:r>
            <a:r>
              <a:rPr lang="en-US" sz="2000" spc="-15" dirty="0"/>
              <a:t> </a:t>
            </a:r>
            <a:r>
              <a:rPr lang="en-US" sz="2000" dirty="0"/>
              <a:t>other</a:t>
            </a:r>
            <a:r>
              <a:rPr lang="en-US" sz="2000" spc="-25" dirty="0"/>
              <a:t> </a:t>
            </a:r>
            <a:r>
              <a:rPr lang="en-US" sz="2000" dirty="0"/>
              <a:t>than</a:t>
            </a:r>
            <a:r>
              <a:rPr lang="en-US" sz="2000" spc="-25" dirty="0"/>
              <a:t> </a:t>
            </a:r>
            <a:r>
              <a:rPr lang="en-US" sz="2000" dirty="0"/>
              <a:t>CA,</a:t>
            </a:r>
            <a:r>
              <a:rPr lang="en-US" sz="2000" spc="-15" dirty="0"/>
              <a:t> </a:t>
            </a:r>
            <a:r>
              <a:rPr lang="en-US" sz="2000" dirty="0"/>
              <a:t>CMA</a:t>
            </a:r>
            <a:r>
              <a:rPr lang="en-US" sz="2000" spc="-25" dirty="0"/>
              <a:t> </a:t>
            </a:r>
            <a:r>
              <a:rPr lang="en-US" sz="2000" dirty="0"/>
              <a:t>&amp;</a:t>
            </a:r>
            <a:r>
              <a:rPr lang="en-US" sz="2000" spc="-25" dirty="0"/>
              <a:t> CS.</a:t>
            </a:r>
            <a:endParaRPr lang="en-US" sz="2000" dirty="0"/>
          </a:p>
          <a:p>
            <a:pPr marL="354965" indent="-228600">
              <a:lnSpc>
                <a:spcPct val="90000"/>
              </a:lnSpc>
              <a:spcBef>
                <a:spcPts val="1140"/>
              </a:spcBef>
              <a:buFont typeface="Arial" panose="020B0604020202020204" pitchFamily="34" charset="0"/>
              <a:buChar char="•"/>
              <a:tabLst>
                <a:tab pos="354965" algn="l"/>
              </a:tabLst>
            </a:pPr>
            <a:r>
              <a:rPr lang="en-US" sz="2000" dirty="0"/>
              <a:t>CA</a:t>
            </a:r>
            <a:r>
              <a:rPr lang="en-US" sz="2000" spc="-25" dirty="0"/>
              <a:t> </a:t>
            </a:r>
            <a:r>
              <a:rPr lang="en-US" sz="2000" spc="-10" dirty="0"/>
              <a:t>(Amendments)</a:t>
            </a:r>
            <a:r>
              <a:rPr lang="en-US" sz="2000" spc="-15" dirty="0"/>
              <a:t> </a:t>
            </a:r>
            <a:r>
              <a:rPr lang="en-US" sz="2000" spc="-10" dirty="0"/>
              <a:t>Regulation </a:t>
            </a:r>
            <a:r>
              <a:rPr lang="en-US" sz="2000" dirty="0"/>
              <a:t>2021</a:t>
            </a:r>
            <a:r>
              <a:rPr lang="en-US" sz="2000" spc="-20" dirty="0"/>
              <a:t> </a:t>
            </a:r>
            <a:r>
              <a:rPr lang="en-US" sz="2000" dirty="0"/>
              <a:t>&amp;</a:t>
            </a:r>
            <a:r>
              <a:rPr lang="en-US" sz="2000" spc="-25" dirty="0"/>
              <a:t> </a:t>
            </a:r>
            <a:r>
              <a:rPr lang="en-US" sz="2000" spc="-10" dirty="0"/>
              <a:t>Revised </a:t>
            </a:r>
            <a:r>
              <a:rPr lang="en-US" sz="2000" dirty="0"/>
              <a:t>Form</a:t>
            </a:r>
            <a:r>
              <a:rPr lang="en-US" sz="2000" spc="-25" dirty="0"/>
              <a:t> </a:t>
            </a:r>
            <a:r>
              <a:rPr lang="en-US" sz="2000" dirty="0"/>
              <a:t>18</a:t>
            </a:r>
            <a:r>
              <a:rPr lang="en-US" sz="2000" spc="-15" dirty="0"/>
              <a:t> </a:t>
            </a:r>
            <a:r>
              <a:rPr lang="en-US" sz="2000" dirty="0"/>
              <a:t>is </a:t>
            </a:r>
            <a:r>
              <a:rPr lang="en-US" sz="2000" b="1" dirty="0"/>
              <a:t>applicable</a:t>
            </a:r>
            <a:r>
              <a:rPr lang="en-US" sz="2000" b="1" spc="-30" dirty="0"/>
              <a:t> </a:t>
            </a:r>
            <a:r>
              <a:rPr lang="en-US" sz="2000" b="1" dirty="0"/>
              <a:t>from</a:t>
            </a:r>
            <a:r>
              <a:rPr lang="en-US" sz="2000" b="1" spc="-45" dirty="0"/>
              <a:t> </a:t>
            </a:r>
            <a:r>
              <a:rPr lang="en-US" sz="2000" b="1" dirty="0"/>
              <a:t>08</a:t>
            </a:r>
            <a:r>
              <a:rPr lang="en-US" sz="2000" b="1" spc="-10" dirty="0"/>
              <a:t> </a:t>
            </a:r>
            <a:r>
              <a:rPr lang="en-US" sz="2000" b="1" dirty="0"/>
              <a:t>July</a:t>
            </a:r>
            <a:r>
              <a:rPr lang="en-US" sz="2000" b="1" spc="-40" dirty="0"/>
              <a:t> </a:t>
            </a:r>
            <a:r>
              <a:rPr lang="en-US" sz="2000" b="1" spc="-10" dirty="0"/>
              <a:t>2021</a:t>
            </a:r>
            <a:r>
              <a:rPr lang="en-US" sz="2000" spc="-10" dirty="0"/>
              <a:t>.</a:t>
            </a:r>
            <a:endParaRPr lang="en-US"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321307" y="2505754"/>
            <a:ext cx="9573895" cy="743724"/>
            <a:chOff x="1321308" y="2517635"/>
            <a:chExt cx="9573895" cy="743724"/>
          </a:xfrm>
        </p:grpSpPr>
        <p:sp>
          <p:nvSpPr>
            <p:cNvPr id="5" name="object 5"/>
            <p:cNvSpPr/>
            <p:nvPr/>
          </p:nvSpPr>
          <p:spPr>
            <a:xfrm>
              <a:off x="4155948" y="2639568"/>
              <a:ext cx="6739255" cy="439420"/>
            </a:xfrm>
            <a:custGeom>
              <a:avLst/>
              <a:gdLst/>
              <a:ahLst/>
              <a:cxnLst/>
              <a:rect l="l" t="t" r="r" b="b"/>
              <a:pathLst>
                <a:path w="6739255" h="439419">
                  <a:moveTo>
                    <a:pt x="6665976" y="0"/>
                  </a:moveTo>
                  <a:lnTo>
                    <a:pt x="0" y="0"/>
                  </a:lnTo>
                  <a:lnTo>
                    <a:pt x="0" y="438912"/>
                  </a:lnTo>
                  <a:lnTo>
                    <a:pt x="6665976" y="438912"/>
                  </a:lnTo>
                  <a:lnTo>
                    <a:pt x="6694443" y="433161"/>
                  </a:lnTo>
                  <a:lnTo>
                    <a:pt x="6717696" y="417480"/>
                  </a:lnTo>
                  <a:lnTo>
                    <a:pt x="6733377" y="394227"/>
                  </a:lnTo>
                  <a:lnTo>
                    <a:pt x="6739128" y="365760"/>
                  </a:lnTo>
                  <a:lnTo>
                    <a:pt x="6739128" y="73152"/>
                  </a:lnTo>
                  <a:lnTo>
                    <a:pt x="6733377" y="44684"/>
                  </a:lnTo>
                  <a:lnTo>
                    <a:pt x="6717696" y="21431"/>
                  </a:lnTo>
                  <a:lnTo>
                    <a:pt x="6694443" y="5750"/>
                  </a:lnTo>
                  <a:lnTo>
                    <a:pt x="6665976" y="0"/>
                  </a:lnTo>
                  <a:close/>
                </a:path>
              </a:pathLst>
            </a:custGeom>
            <a:solidFill>
              <a:srgbClr val="CCD4EA">
                <a:alpha val="90194"/>
              </a:srgbClr>
            </a:solidFill>
          </p:spPr>
          <p:txBody>
            <a:bodyPr wrap="square" lIns="0" tIns="0" rIns="0" bIns="0" rtlCol="0"/>
            <a:lstStyle/>
            <a:p>
              <a:endParaRPr dirty="0"/>
            </a:p>
          </p:txBody>
        </p:sp>
        <p:sp>
          <p:nvSpPr>
            <p:cNvPr id="6" name="object 6"/>
            <p:cNvSpPr/>
            <p:nvPr/>
          </p:nvSpPr>
          <p:spPr>
            <a:xfrm>
              <a:off x="4155948" y="2639568"/>
              <a:ext cx="6739255" cy="439420"/>
            </a:xfrm>
            <a:custGeom>
              <a:avLst/>
              <a:gdLst/>
              <a:ahLst/>
              <a:cxnLst/>
              <a:rect l="l" t="t" r="r" b="b"/>
              <a:pathLst>
                <a:path w="6739255" h="439419">
                  <a:moveTo>
                    <a:pt x="6739128" y="73152"/>
                  </a:moveTo>
                  <a:lnTo>
                    <a:pt x="6739128" y="365760"/>
                  </a:lnTo>
                  <a:lnTo>
                    <a:pt x="6733377" y="394227"/>
                  </a:lnTo>
                  <a:lnTo>
                    <a:pt x="6717696" y="417480"/>
                  </a:lnTo>
                  <a:lnTo>
                    <a:pt x="6694443" y="433161"/>
                  </a:lnTo>
                  <a:lnTo>
                    <a:pt x="6665976" y="438912"/>
                  </a:lnTo>
                  <a:lnTo>
                    <a:pt x="0" y="438912"/>
                  </a:lnTo>
                  <a:lnTo>
                    <a:pt x="0" y="0"/>
                  </a:lnTo>
                  <a:lnTo>
                    <a:pt x="6665976" y="0"/>
                  </a:lnTo>
                  <a:lnTo>
                    <a:pt x="6694443" y="5750"/>
                  </a:lnTo>
                  <a:lnTo>
                    <a:pt x="6717696" y="21431"/>
                  </a:lnTo>
                  <a:lnTo>
                    <a:pt x="6733377" y="44684"/>
                  </a:lnTo>
                  <a:lnTo>
                    <a:pt x="6739128" y="73152"/>
                  </a:lnTo>
                  <a:close/>
                </a:path>
              </a:pathLst>
            </a:custGeom>
            <a:ln w="6350">
              <a:solidFill>
                <a:srgbClr val="CCD4EA"/>
              </a:solidFill>
            </a:ln>
          </p:spPr>
          <p:txBody>
            <a:bodyPr wrap="square" lIns="0" tIns="0" rIns="0" bIns="0" rtlCol="0"/>
            <a:lstStyle/>
            <a:p>
              <a:endParaRPr dirty="0"/>
            </a:p>
          </p:txBody>
        </p:sp>
        <p:pic>
          <p:nvPicPr>
            <p:cNvPr id="7" name="object 7"/>
            <p:cNvPicPr/>
            <p:nvPr/>
          </p:nvPicPr>
          <p:blipFill>
            <a:blip r:embed="rId2" cstate="print"/>
            <a:stretch>
              <a:fillRect/>
            </a:stretch>
          </p:blipFill>
          <p:spPr>
            <a:xfrm>
              <a:off x="1357884" y="2557246"/>
              <a:ext cx="2833116" cy="623341"/>
            </a:xfrm>
            <a:prstGeom prst="rect">
              <a:avLst/>
            </a:prstGeom>
          </p:spPr>
        </p:pic>
        <p:pic>
          <p:nvPicPr>
            <p:cNvPr id="8" name="object 8"/>
            <p:cNvPicPr/>
            <p:nvPr/>
          </p:nvPicPr>
          <p:blipFill>
            <a:blip r:embed="rId3" cstate="print"/>
            <a:stretch>
              <a:fillRect/>
            </a:stretch>
          </p:blipFill>
          <p:spPr>
            <a:xfrm>
              <a:off x="1321308" y="2517635"/>
              <a:ext cx="2307336" cy="743724"/>
            </a:xfrm>
            <a:prstGeom prst="rect">
              <a:avLst/>
            </a:prstGeom>
          </p:spPr>
        </p:pic>
        <p:pic>
          <p:nvPicPr>
            <p:cNvPr id="9" name="object 9"/>
            <p:cNvPicPr/>
            <p:nvPr/>
          </p:nvPicPr>
          <p:blipFill>
            <a:blip r:embed="rId4" cstate="print"/>
            <a:stretch>
              <a:fillRect/>
            </a:stretch>
          </p:blipFill>
          <p:spPr>
            <a:xfrm>
              <a:off x="1397508" y="2584704"/>
              <a:ext cx="2758440" cy="54864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outerShdw blurRad="50800" dist="50800" dir="5400000" algn="ctr" rotWithShape="0">
                <a:schemeClr val="bg1"/>
              </a:outerShdw>
            </a:effectLst>
          </p:spPr>
        </p:pic>
      </p:grpSp>
      <p:sp>
        <p:nvSpPr>
          <p:cNvPr id="10" name="object 10" descr="$PPTXTitle"/>
          <p:cNvSpPr txBox="1">
            <a:spLocks noGrp="1"/>
          </p:cNvSpPr>
          <p:nvPr>
            <p:ph type="title"/>
          </p:nvPr>
        </p:nvSpPr>
        <p:spPr>
          <a:xfrm>
            <a:off x="2491136" y="438545"/>
            <a:ext cx="8892870" cy="574040"/>
          </a:xfrm>
          <a:prstGeom prst="rect">
            <a:avLst/>
          </a:prstGeom>
        </p:spPr>
        <p:txBody>
          <a:bodyPr vert="horz" wrap="square" lIns="0" tIns="12700" rIns="0" bIns="0" rtlCol="0">
            <a:spAutoFit/>
          </a:bodyPr>
          <a:lstStyle/>
          <a:p>
            <a:pPr marL="12700">
              <a:lnSpc>
                <a:spcPct val="100000"/>
              </a:lnSpc>
              <a:spcBef>
                <a:spcPts val="100"/>
              </a:spcBef>
            </a:pPr>
            <a:r>
              <a:rPr sz="3600" b="1" spc="-40" dirty="0">
                <a:solidFill>
                  <a:schemeClr val="tx2">
                    <a:lumMod val="90000"/>
                    <a:lumOff val="10000"/>
                  </a:schemeClr>
                </a:solidFill>
              </a:rPr>
              <a:t>MULTI</a:t>
            </a:r>
            <a:r>
              <a:rPr sz="3600" b="1" spc="-165" dirty="0">
                <a:solidFill>
                  <a:schemeClr val="tx2">
                    <a:lumMod val="90000"/>
                    <a:lumOff val="10000"/>
                  </a:schemeClr>
                </a:solidFill>
              </a:rPr>
              <a:t> </a:t>
            </a:r>
            <a:r>
              <a:rPr sz="3600" b="1" dirty="0">
                <a:solidFill>
                  <a:schemeClr val="tx2">
                    <a:lumMod val="90000"/>
                    <a:lumOff val="10000"/>
                  </a:schemeClr>
                </a:solidFill>
              </a:rPr>
              <a:t>DISCIPLINARY</a:t>
            </a:r>
            <a:r>
              <a:rPr sz="3600" b="1" spc="-190" dirty="0">
                <a:solidFill>
                  <a:schemeClr val="tx2">
                    <a:lumMod val="90000"/>
                    <a:lumOff val="10000"/>
                  </a:schemeClr>
                </a:solidFill>
              </a:rPr>
              <a:t> </a:t>
            </a:r>
            <a:r>
              <a:rPr sz="3600" b="1" spc="-10" dirty="0">
                <a:solidFill>
                  <a:schemeClr val="tx2">
                    <a:lumMod val="90000"/>
                    <a:lumOff val="10000"/>
                  </a:schemeClr>
                </a:solidFill>
              </a:rPr>
              <a:t>PARTNERSHIPS</a:t>
            </a:r>
            <a:endParaRPr sz="3600" b="1" dirty="0">
              <a:solidFill>
                <a:schemeClr val="tx2">
                  <a:lumMod val="90000"/>
                  <a:lumOff val="10000"/>
                </a:schemeClr>
              </a:solidFill>
            </a:endParaRPr>
          </a:p>
        </p:txBody>
      </p:sp>
      <p:sp>
        <p:nvSpPr>
          <p:cNvPr id="11" name="object 11"/>
          <p:cNvSpPr txBox="1"/>
          <p:nvPr/>
        </p:nvSpPr>
        <p:spPr>
          <a:xfrm>
            <a:off x="1472946" y="2585719"/>
            <a:ext cx="1962785" cy="502284"/>
          </a:xfrm>
          <a:prstGeom prst="rect">
            <a:avLst/>
          </a:prstGeom>
        </p:spPr>
        <p:txBody>
          <a:bodyPr vert="horz" wrap="square" lIns="0" tIns="12065" rIns="0" bIns="0" rtlCol="0">
            <a:spAutoFit/>
          </a:bodyPr>
          <a:lstStyle/>
          <a:p>
            <a:pPr marL="12700">
              <a:lnSpc>
                <a:spcPts val="1880"/>
              </a:lnSpc>
              <a:spcBef>
                <a:spcPts val="95"/>
              </a:spcBef>
            </a:pPr>
            <a:r>
              <a:rPr sz="1600" dirty="0">
                <a:solidFill>
                  <a:srgbClr val="FFFFFF"/>
                </a:solidFill>
                <a:latin typeface="Calibri"/>
                <a:cs typeface="Calibri"/>
              </a:rPr>
              <a:t>(a)</a:t>
            </a:r>
            <a:r>
              <a:rPr sz="1600" spc="-60" dirty="0">
                <a:solidFill>
                  <a:srgbClr val="FFFFFF"/>
                </a:solidFill>
                <a:latin typeface="Calibri"/>
                <a:cs typeface="Calibri"/>
              </a:rPr>
              <a:t> </a:t>
            </a:r>
            <a:r>
              <a:rPr lang="en-GB" sz="1600" b="1" dirty="0">
                <a:solidFill>
                  <a:srgbClr val="FFFFFF"/>
                </a:solidFill>
                <a:latin typeface="Calibri"/>
                <a:cs typeface="Calibri"/>
              </a:rPr>
              <a:t>Company</a:t>
            </a:r>
            <a:r>
              <a:rPr lang="en-GB" sz="1600" b="1" spc="-55" dirty="0">
                <a:solidFill>
                  <a:srgbClr val="FFFFFF"/>
                </a:solidFill>
                <a:latin typeface="Calibri"/>
                <a:cs typeface="Calibri"/>
              </a:rPr>
              <a:t> </a:t>
            </a:r>
            <a:r>
              <a:rPr lang="en-GB" sz="1600" b="1" spc="-10" dirty="0">
                <a:solidFill>
                  <a:srgbClr val="FFFFFF"/>
                </a:solidFill>
                <a:latin typeface="Calibri"/>
                <a:cs typeface="Calibri"/>
              </a:rPr>
              <a:t>Secretary,</a:t>
            </a:r>
            <a:endParaRPr lang="en-GB" sz="1600" dirty="0">
              <a:latin typeface="Calibri"/>
              <a:cs typeface="Calibri"/>
            </a:endParaRPr>
          </a:p>
          <a:p>
            <a:pPr marL="12700">
              <a:lnSpc>
                <a:spcPts val="1880"/>
              </a:lnSpc>
            </a:pPr>
            <a:r>
              <a:rPr lang="en-GB" sz="1600" b="1" spc="-10" dirty="0">
                <a:solidFill>
                  <a:srgbClr val="FFFFFF"/>
                </a:solidFill>
                <a:latin typeface="Calibri"/>
                <a:cs typeface="Calibri"/>
              </a:rPr>
              <a:t>Member</a:t>
            </a:r>
            <a:r>
              <a:rPr lang="en-GB" sz="1600" spc="-10" dirty="0">
                <a:solidFill>
                  <a:srgbClr val="FFFFFF"/>
                </a:solidFill>
                <a:latin typeface="Calibri"/>
                <a:cs typeface="Calibri"/>
              </a:rPr>
              <a:t>,</a:t>
            </a:r>
            <a:endParaRPr lang="en-GB" sz="1600" dirty="0">
              <a:latin typeface="Calibri"/>
              <a:cs typeface="Calibri"/>
            </a:endParaRPr>
          </a:p>
        </p:txBody>
      </p:sp>
      <p:grpSp>
        <p:nvGrpSpPr>
          <p:cNvPr id="12" name="object 12"/>
          <p:cNvGrpSpPr/>
          <p:nvPr/>
        </p:nvGrpSpPr>
        <p:grpSpPr>
          <a:xfrm>
            <a:off x="4152772" y="3212464"/>
            <a:ext cx="6745605" cy="447040"/>
            <a:chOff x="4152772" y="3212464"/>
            <a:chExt cx="6745605" cy="447040"/>
          </a:xfrm>
        </p:grpSpPr>
        <p:sp>
          <p:nvSpPr>
            <p:cNvPr id="13" name="object 13"/>
            <p:cNvSpPr/>
            <p:nvPr/>
          </p:nvSpPr>
          <p:spPr>
            <a:xfrm>
              <a:off x="4155947" y="3215639"/>
              <a:ext cx="6739255" cy="440690"/>
            </a:xfrm>
            <a:custGeom>
              <a:avLst/>
              <a:gdLst/>
              <a:ahLst/>
              <a:cxnLst/>
              <a:rect l="l" t="t" r="r" b="b"/>
              <a:pathLst>
                <a:path w="6739255" h="440689">
                  <a:moveTo>
                    <a:pt x="6665722" y="0"/>
                  </a:moveTo>
                  <a:lnTo>
                    <a:pt x="0" y="0"/>
                  </a:lnTo>
                  <a:lnTo>
                    <a:pt x="0" y="440436"/>
                  </a:lnTo>
                  <a:lnTo>
                    <a:pt x="6665722" y="440436"/>
                  </a:lnTo>
                  <a:lnTo>
                    <a:pt x="6694283" y="434663"/>
                  </a:lnTo>
                  <a:lnTo>
                    <a:pt x="6717617" y="418925"/>
                  </a:lnTo>
                  <a:lnTo>
                    <a:pt x="6733355" y="395591"/>
                  </a:lnTo>
                  <a:lnTo>
                    <a:pt x="6739128" y="367030"/>
                  </a:lnTo>
                  <a:lnTo>
                    <a:pt x="6739128" y="73406"/>
                  </a:lnTo>
                  <a:lnTo>
                    <a:pt x="6733355" y="44844"/>
                  </a:lnTo>
                  <a:lnTo>
                    <a:pt x="6717617" y="21510"/>
                  </a:lnTo>
                  <a:lnTo>
                    <a:pt x="6694283" y="5772"/>
                  </a:lnTo>
                  <a:lnTo>
                    <a:pt x="6665722" y="0"/>
                  </a:lnTo>
                  <a:close/>
                </a:path>
              </a:pathLst>
            </a:custGeom>
            <a:solidFill>
              <a:srgbClr val="CCD4EA">
                <a:alpha val="90194"/>
              </a:srgbClr>
            </a:solidFill>
          </p:spPr>
          <p:txBody>
            <a:bodyPr wrap="square" lIns="0" tIns="0" rIns="0" bIns="0" rtlCol="0"/>
            <a:lstStyle/>
            <a:p>
              <a:endParaRPr dirty="0"/>
            </a:p>
          </p:txBody>
        </p:sp>
        <p:sp>
          <p:nvSpPr>
            <p:cNvPr id="14" name="object 14"/>
            <p:cNvSpPr/>
            <p:nvPr/>
          </p:nvSpPr>
          <p:spPr>
            <a:xfrm>
              <a:off x="4155947" y="3215639"/>
              <a:ext cx="6739255" cy="440690"/>
            </a:xfrm>
            <a:custGeom>
              <a:avLst/>
              <a:gdLst/>
              <a:ahLst/>
              <a:cxnLst/>
              <a:rect l="l" t="t" r="r" b="b"/>
              <a:pathLst>
                <a:path w="6739255" h="440689">
                  <a:moveTo>
                    <a:pt x="6739128" y="73406"/>
                  </a:moveTo>
                  <a:lnTo>
                    <a:pt x="6739128" y="367030"/>
                  </a:lnTo>
                  <a:lnTo>
                    <a:pt x="6733355" y="395591"/>
                  </a:lnTo>
                  <a:lnTo>
                    <a:pt x="6717617" y="418925"/>
                  </a:lnTo>
                  <a:lnTo>
                    <a:pt x="6694283" y="434663"/>
                  </a:lnTo>
                  <a:lnTo>
                    <a:pt x="6665722" y="440436"/>
                  </a:lnTo>
                  <a:lnTo>
                    <a:pt x="0" y="440436"/>
                  </a:lnTo>
                  <a:lnTo>
                    <a:pt x="0" y="0"/>
                  </a:lnTo>
                  <a:lnTo>
                    <a:pt x="6665722" y="0"/>
                  </a:lnTo>
                  <a:lnTo>
                    <a:pt x="6694283" y="5772"/>
                  </a:lnTo>
                  <a:lnTo>
                    <a:pt x="6717617" y="21510"/>
                  </a:lnTo>
                  <a:lnTo>
                    <a:pt x="6733355" y="44844"/>
                  </a:lnTo>
                  <a:lnTo>
                    <a:pt x="6739128" y="73406"/>
                  </a:lnTo>
                  <a:close/>
                </a:path>
              </a:pathLst>
            </a:custGeom>
            <a:ln w="6350">
              <a:solidFill>
                <a:srgbClr val="CCD4EA"/>
              </a:solidFill>
            </a:ln>
          </p:spPr>
          <p:txBody>
            <a:bodyPr wrap="square" lIns="0" tIns="0" rIns="0" bIns="0" rtlCol="0"/>
            <a:lstStyle/>
            <a:p>
              <a:endParaRPr dirty="0"/>
            </a:p>
          </p:txBody>
        </p:sp>
      </p:grpSp>
      <p:sp>
        <p:nvSpPr>
          <p:cNvPr id="15" name="object 15"/>
          <p:cNvSpPr txBox="1"/>
          <p:nvPr/>
        </p:nvSpPr>
        <p:spPr>
          <a:xfrm>
            <a:off x="4391659" y="2585719"/>
            <a:ext cx="6248400" cy="1072515"/>
          </a:xfrm>
          <a:prstGeom prst="rect">
            <a:avLst/>
          </a:prstGeom>
        </p:spPr>
        <p:txBody>
          <a:bodyPr vert="horz" wrap="square" lIns="0" tIns="12065" rIns="0" bIns="0" rtlCol="0">
            <a:spAutoFit/>
          </a:bodyPr>
          <a:lstStyle/>
          <a:p>
            <a:pPr marL="184150" indent="-171450">
              <a:lnSpc>
                <a:spcPts val="1880"/>
              </a:lnSpc>
              <a:spcBef>
                <a:spcPts val="95"/>
              </a:spcBef>
              <a:buChar char="•"/>
              <a:tabLst>
                <a:tab pos="184150" algn="l"/>
              </a:tabLst>
            </a:pPr>
            <a:r>
              <a:rPr sz="1600" dirty="0">
                <a:latin typeface="Calibri"/>
                <a:cs typeface="Calibri"/>
              </a:rPr>
              <a:t>The</a:t>
            </a:r>
            <a:r>
              <a:rPr sz="1600" spc="330" dirty="0">
                <a:latin typeface="Calibri"/>
                <a:cs typeface="Calibri"/>
              </a:rPr>
              <a:t> </a:t>
            </a:r>
            <a:r>
              <a:rPr sz="1600" dirty="0">
                <a:latin typeface="Calibri"/>
                <a:cs typeface="Calibri"/>
              </a:rPr>
              <a:t>Institute</a:t>
            </a:r>
            <a:r>
              <a:rPr sz="1600" spc="345" dirty="0">
                <a:latin typeface="Calibri"/>
                <a:cs typeface="Calibri"/>
              </a:rPr>
              <a:t> </a:t>
            </a:r>
            <a:r>
              <a:rPr sz="1600" dirty="0">
                <a:latin typeface="Calibri"/>
                <a:cs typeface="Calibri"/>
              </a:rPr>
              <a:t>of</a:t>
            </a:r>
            <a:r>
              <a:rPr sz="1600" spc="330" dirty="0">
                <a:latin typeface="Calibri"/>
                <a:cs typeface="Calibri"/>
              </a:rPr>
              <a:t> </a:t>
            </a:r>
            <a:r>
              <a:rPr sz="1600" dirty="0">
                <a:latin typeface="Calibri"/>
                <a:cs typeface="Calibri"/>
              </a:rPr>
              <a:t>Company</a:t>
            </a:r>
            <a:r>
              <a:rPr sz="1600" spc="340" dirty="0">
                <a:latin typeface="Calibri"/>
                <a:cs typeface="Calibri"/>
              </a:rPr>
              <a:t> </a:t>
            </a:r>
            <a:r>
              <a:rPr sz="1600" dirty="0">
                <a:latin typeface="Calibri"/>
                <a:cs typeface="Calibri"/>
              </a:rPr>
              <a:t>Secretaries</a:t>
            </a:r>
            <a:r>
              <a:rPr sz="1600" spc="340" dirty="0">
                <a:latin typeface="Calibri"/>
                <a:cs typeface="Calibri"/>
              </a:rPr>
              <a:t> </a:t>
            </a:r>
            <a:r>
              <a:rPr sz="1600" dirty="0">
                <a:latin typeface="Calibri"/>
                <a:cs typeface="Calibri"/>
              </a:rPr>
              <a:t>of</a:t>
            </a:r>
            <a:r>
              <a:rPr sz="1600" spc="340" dirty="0">
                <a:latin typeface="Calibri"/>
                <a:cs typeface="Calibri"/>
              </a:rPr>
              <a:t> </a:t>
            </a:r>
            <a:r>
              <a:rPr sz="1600" dirty="0">
                <a:latin typeface="Calibri"/>
                <a:cs typeface="Calibri"/>
              </a:rPr>
              <a:t>India,</a:t>
            </a:r>
            <a:r>
              <a:rPr sz="1600" spc="340" dirty="0">
                <a:latin typeface="Calibri"/>
                <a:cs typeface="Calibri"/>
              </a:rPr>
              <a:t> </a:t>
            </a:r>
            <a:r>
              <a:rPr sz="1600" dirty="0">
                <a:latin typeface="Calibri"/>
                <a:cs typeface="Calibri"/>
              </a:rPr>
              <a:t>established</a:t>
            </a:r>
            <a:r>
              <a:rPr sz="1600" spc="345" dirty="0">
                <a:latin typeface="Calibri"/>
                <a:cs typeface="Calibri"/>
              </a:rPr>
              <a:t> </a:t>
            </a:r>
            <a:r>
              <a:rPr sz="1600" dirty="0">
                <a:latin typeface="Calibri"/>
                <a:cs typeface="Calibri"/>
              </a:rPr>
              <a:t>under</a:t>
            </a:r>
            <a:r>
              <a:rPr sz="1600" spc="335" dirty="0">
                <a:latin typeface="Calibri"/>
                <a:cs typeface="Calibri"/>
              </a:rPr>
              <a:t> </a:t>
            </a:r>
            <a:r>
              <a:rPr sz="1600" spc="-25" dirty="0">
                <a:latin typeface="Calibri"/>
                <a:cs typeface="Calibri"/>
              </a:rPr>
              <a:t>the</a:t>
            </a:r>
            <a:endParaRPr sz="1600" dirty="0">
              <a:latin typeface="Calibri"/>
              <a:cs typeface="Calibri"/>
            </a:endParaRPr>
          </a:p>
          <a:p>
            <a:pPr marL="184785">
              <a:lnSpc>
                <a:spcPts val="1880"/>
              </a:lnSpc>
            </a:pPr>
            <a:r>
              <a:rPr sz="1600" dirty="0">
                <a:latin typeface="Calibri"/>
                <a:cs typeface="Calibri"/>
              </a:rPr>
              <a:t>Company</a:t>
            </a:r>
            <a:r>
              <a:rPr sz="1600" spc="-50" dirty="0">
                <a:latin typeface="Calibri"/>
                <a:cs typeface="Calibri"/>
              </a:rPr>
              <a:t> </a:t>
            </a:r>
            <a:r>
              <a:rPr sz="1600" spc="-10" dirty="0">
                <a:latin typeface="Calibri"/>
                <a:cs typeface="Calibri"/>
              </a:rPr>
              <a:t>Secretaries</a:t>
            </a:r>
            <a:r>
              <a:rPr sz="1600" spc="-30" dirty="0">
                <a:latin typeface="Calibri"/>
                <a:cs typeface="Calibri"/>
              </a:rPr>
              <a:t> </a:t>
            </a:r>
            <a:r>
              <a:rPr sz="1600" dirty="0">
                <a:latin typeface="Calibri"/>
                <a:cs typeface="Calibri"/>
              </a:rPr>
              <a:t>Act,</a:t>
            </a:r>
            <a:r>
              <a:rPr sz="1600" spc="-50" dirty="0">
                <a:latin typeface="Calibri"/>
                <a:cs typeface="Calibri"/>
              </a:rPr>
              <a:t> </a:t>
            </a:r>
            <a:r>
              <a:rPr sz="1600" spc="-20" dirty="0">
                <a:latin typeface="Calibri"/>
                <a:cs typeface="Calibri"/>
              </a:rPr>
              <a:t>1980</a:t>
            </a:r>
            <a:endParaRPr sz="1600" dirty="0">
              <a:latin typeface="Calibri"/>
              <a:cs typeface="Calibri"/>
            </a:endParaRPr>
          </a:p>
          <a:p>
            <a:pPr marL="184150" indent="-171450">
              <a:lnSpc>
                <a:spcPts val="1835"/>
              </a:lnSpc>
              <a:spcBef>
                <a:spcPts val="819"/>
              </a:spcBef>
              <a:buChar char="•"/>
              <a:tabLst>
                <a:tab pos="184150" algn="l"/>
              </a:tabLst>
            </a:pPr>
            <a:r>
              <a:rPr sz="1600" dirty="0">
                <a:latin typeface="Calibri"/>
                <a:cs typeface="Calibri"/>
              </a:rPr>
              <a:t>The</a:t>
            </a:r>
            <a:r>
              <a:rPr sz="1600" spc="240" dirty="0">
                <a:latin typeface="Calibri"/>
                <a:cs typeface="Calibri"/>
              </a:rPr>
              <a:t> </a:t>
            </a:r>
            <a:r>
              <a:rPr sz="1600" dirty="0">
                <a:latin typeface="Calibri"/>
                <a:cs typeface="Calibri"/>
              </a:rPr>
              <a:t>Institute</a:t>
            </a:r>
            <a:r>
              <a:rPr sz="1600" spc="240" dirty="0">
                <a:latin typeface="Calibri"/>
                <a:cs typeface="Calibri"/>
              </a:rPr>
              <a:t> </a:t>
            </a:r>
            <a:r>
              <a:rPr sz="1600" dirty="0">
                <a:latin typeface="Calibri"/>
                <a:cs typeface="Calibri"/>
              </a:rPr>
              <a:t>of</a:t>
            </a:r>
            <a:r>
              <a:rPr sz="1600" spc="254" dirty="0">
                <a:latin typeface="Calibri"/>
                <a:cs typeface="Calibri"/>
              </a:rPr>
              <a:t> </a:t>
            </a:r>
            <a:r>
              <a:rPr sz="1600" dirty="0">
                <a:latin typeface="Calibri"/>
                <a:cs typeface="Calibri"/>
              </a:rPr>
              <a:t>Cost</a:t>
            </a:r>
            <a:r>
              <a:rPr sz="1600" spc="250" dirty="0">
                <a:latin typeface="Calibri"/>
                <a:cs typeface="Calibri"/>
              </a:rPr>
              <a:t> </a:t>
            </a:r>
            <a:r>
              <a:rPr sz="1600" dirty="0">
                <a:latin typeface="Calibri"/>
                <a:cs typeface="Calibri"/>
              </a:rPr>
              <a:t>and</a:t>
            </a:r>
            <a:r>
              <a:rPr sz="1600" spc="245" dirty="0">
                <a:latin typeface="Calibri"/>
                <a:cs typeface="Calibri"/>
              </a:rPr>
              <a:t> </a:t>
            </a:r>
            <a:r>
              <a:rPr sz="1600" dirty="0">
                <a:latin typeface="Calibri"/>
                <a:cs typeface="Calibri"/>
              </a:rPr>
              <a:t>Works</a:t>
            </a:r>
            <a:r>
              <a:rPr sz="1600" spc="245" dirty="0">
                <a:latin typeface="Calibri"/>
                <a:cs typeface="Calibri"/>
              </a:rPr>
              <a:t> </a:t>
            </a:r>
            <a:r>
              <a:rPr sz="1600" dirty="0">
                <a:latin typeface="Calibri"/>
                <a:cs typeface="Calibri"/>
              </a:rPr>
              <a:t>Accountants</a:t>
            </a:r>
            <a:r>
              <a:rPr sz="1600" spc="254" dirty="0">
                <a:latin typeface="Calibri"/>
                <a:cs typeface="Calibri"/>
              </a:rPr>
              <a:t> </a:t>
            </a:r>
            <a:r>
              <a:rPr sz="1600" dirty="0">
                <a:latin typeface="Calibri"/>
                <a:cs typeface="Calibri"/>
              </a:rPr>
              <a:t>of</a:t>
            </a:r>
            <a:r>
              <a:rPr sz="1600" spc="250" dirty="0">
                <a:latin typeface="Calibri"/>
                <a:cs typeface="Calibri"/>
              </a:rPr>
              <a:t> </a:t>
            </a:r>
            <a:r>
              <a:rPr sz="1600" dirty="0">
                <a:latin typeface="Calibri"/>
                <a:cs typeface="Calibri"/>
              </a:rPr>
              <a:t>India</a:t>
            </a:r>
            <a:r>
              <a:rPr sz="1600" spc="250" dirty="0">
                <a:latin typeface="Calibri"/>
                <a:cs typeface="Calibri"/>
              </a:rPr>
              <a:t> </a:t>
            </a:r>
            <a:r>
              <a:rPr sz="1600" dirty="0">
                <a:latin typeface="Calibri"/>
                <a:cs typeface="Calibri"/>
              </a:rPr>
              <a:t>was</a:t>
            </a:r>
            <a:r>
              <a:rPr sz="1600" spc="245" dirty="0">
                <a:latin typeface="Calibri"/>
                <a:cs typeface="Calibri"/>
              </a:rPr>
              <a:t> </a:t>
            </a:r>
            <a:r>
              <a:rPr sz="1600" spc="-10" dirty="0">
                <a:latin typeface="Calibri"/>
                <a:cs typeface="Calibri"/>
              </a:rPr>
              <a:t>established</a:t>
            </a:r>
            <a:endParaRPr sz="1600" dirty="0">
              <a:latin typeface="Calibri"/>
              <a:cs typeface="Calibri"/>
            </a:endParaRPr>
          </a:p>
          <a:p>
            <a:pPr marL="184785">
              <a:lnSpc>
                <a:spcPts val="1835"/>
              </a:lnSpc>
            </a:pPr>
            <a:r>
              <a:rPr sz="1600" dirty="0">
                <a:latin typeface="Calibri"/>
                <a:cs typeface="Calibri"/>
              </a:rPr>
              <a:t>under</a:t>
            </a:r>
            <a:r>
              <a:rPr sz="1600" spc="-40" dirty="0">
                <a:latin typeface="Calibri"/>
                <a:cs typeface="Calibri"/>
              </a:rPr>
              <a:t> </a:t>
            </a:r>
            <a:r>
              <a:rPr sz="1600" dirty="0">
                <a:latin typeface="Calibri"/>
                <a:cs typeface="Calibri"/>
              </a:rPr>
              <a:t>the</a:t>
            </a:r>
            <a:r>
              <a:rPr sz="1600" spc="-40" dirty="0">
                <a:latin typeface="Calibri"/>
                <a:cs typeface="Calibri"/>
              </a:rPr>
              <a:t> </a:t>
            </a:r>
            <a:r>
              <a:rPr sz="1600" dirty="0">
                <a:latin typeface="Calibri"/>
                <a:cs typeface="Calibri"/>
              </a:rPr>
              <a:t>Cost</a:t>
            </a:r>
            <a:r>
              <a:rPr sz="1600" spc="-35" dirty="0">
                <a:latin typeface="Calibri"/>
                <a:cs typeface="Calibri"/>
              </a:rPr>
              <a:t> </a:t>
            </a:r>
            <a:r>
              <a:rPr sz="1600" dirty="0">
                <a:latin typeface="Calibri"/>
                <a:cs typeface="Calibri"/>
              </a:rPr>
              <a:t>and</a:t>
            </a:r>
            <a:r>
              <a:rPr sz="1600" spc="-40" dirty="0">
                <a:latin typeface="Calibri"/>
                <a:cs typeface="Calibri"/>
              </a:rPr>
              <a:t> </a:t>
            </a:r>
            <a:r>
              <a:rPr sz="1600" spc="-10" dirty="0">
                <a:latin typeface="Calibri"/>
                <a:cs typeface="Calibri"/>
              </a:rPr>
              <a:t>Works</a:t>
            </a:r>
            <a:r>
              <a:rPr sz="1600" spc="-15" dirty="0">
                <a:latin typeface="Calibri"/>
                <a:cs typeface="Calibri"/>
              </a:rPr>
              <a:t> </a:t>
            </a:r>
            <a:r>
              <a:rPr sz="1600" spc="-10" dirty="0">
                <a:latin typeface="Calibri"/>
                <a:cs typeface="Calibri"/>
              </a:rPr>
              <a:t>Accountants</a:t>
            </a:r>
            <a:r>
              <a:rPr sz="1600" spc="-35" dirty="0">
                <a:latin typeface="Calibri"/>
                <a:cs typeface="Calibri"/>
              </a:rPr>
              <a:t> </a:t>
            </a:r>
            <a:r>
              <a:rPr sz="1600" dirty="0">
                <a:latin typeface="Calibri"/>
                <a:cs typeface="Calibri"/>
              </a:rPr>
              <a:t>Act,</a:t>
            </a:r>
            <a:r>
              <a:rPr sz="1600" spc="-30" dirty="0">
                <a:latin typeface="Calibri"/>
                <a:cs typeface="Calibri"/>
              </a:rPr>
              <a:t> </a:t>
            </a:r>
            <a:r>
              <a:rPr sz="1600" spc="-20" dirty="0">
                <a:latin typeface="Calibri"/>
                <a:cs typeface="Calibri"/>
              </a:rPr>
              <a:t>1959</a:t>
            </a:r>
            <a:endParaRPr sz="1600" dirty="0">
              <a:latin typeface="Calibri"/>
              <a:cs typeface="Calibri"/>
            </a:endParaRPr>
          </a:p>
        </p:txBody>
      </p:sp>
      <p:grpSp>
        <p:nvGrpSpPr>
          <p:cNvPr id="16" name="object 16"/>
          <p:cNvGrpSpPr/>
          <p:nvPr/>
        </p:nvGrpSpPr>
        <p:grpSpPr>
          <a:xfrm>
            <a:off x="1321308" y="3133331"/>
            <a:ext cx="2870200" cy="625475"/>
            <a:chOff x="1321308" y="3133331"/>
            <a:chExt cx="2870200" cy="625475"/>
          </a:xfrm>
        </p:grpSpPr>
        <p:pic>
          <p:nvPicPr>
            <p:cNvPr id="17" name="object 17"/>
            <p:cNvPicPr/>
            <p:nvPr/>
          </p:nvPicPr>
          <p:blipFill>
            <a:blip r:embed="rId5" cstate="print"/>
            <a:stretch>
              <a:fillRect/>
            </a:stretch>
          </p:blipFill>
          <p:spPr>
            <a:xfrm>
              <a:off x="1357884" y="3133331"/>
              <a:ext cx="2833116" cy="624852"/>
            </a:xfrm>
            <a:prstGeom prst="rect">
              <a:avLst/>
            </a:prstGeom>
          </p:spPr>
        </p:pic>
        <p:pic>
          <p:nvPicPr>
            <p:cNvPr id="18" name="object 18"/>
            <p:cNvPicPr/>
            <p:nvPr/>
          </p:nvPicPr>
          <p:blipFill>
            <a:blip r:embed="rId6" cstate="print"/>
            <a:stretch>
              <a:fillRect/>
            </a:stretch>
          </p:blipFill>
          <p:spPr>
            <a:xfrm>
              <a:off x="1321308" y="3211080"/>
              <a:ext cx="2798064" cy="509003"/>
            </a:xfrm>
            <a:prstGeom prst="rect">
              <a:avLst/>
            </a:prstGeom>
          </p:spPr>
        </p:pic>
        <p:pic>
          <p:nvPicPr>
            <p:cNvPr id="19" name="object 19"/>
            <p:cNvPicPr/>
            <p:nvPr/>
          </p:nvPicPr>
          <p:blipFill>
            <a:blip r:embed="rId7" cstate="print"/>
            <a:stretch>
              <a:fillRect/>
            </a:stretch>
          </p:blipFill>
          <p:spPr>
            <a:xfrm>
              <a:off x="1397508" y="3160775"/>
              <a:ext cx="2758440" cy="550163"/>
            </a:xfrm>
            <a:prstGeom prst="rect">
              <a:avLst/>
            </a:prstGeom>
          </p:spPr>
        </p:pic>
      </p:grpSp>
      <p:sp>
        <p:nvSpPr>
          <p:cNvPr id="20" name="object 20"/>
          <p:cNvSpPr txBox="1"/>
          <p:nvPr/>
        </p:nvSpPr>
        <p:spPr>
          <a:xfrm>
            <a:off x="1472946" y="3278886"/>
            <a:ext cx="2500630"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Calibri"/>
                <a:cs typeface="Calibri"/>
              </a:rPr>
              <a:t>(b)</a:t>
            </a:r>
            <a:r>
              <a:rPr sz="1600" spc="-35" dirty="0">
                <a:solidFill>
                  <a:srgbClr val="FFFFFF"/>
                </a:solidFill>
                <a:latin typeface="Calibri"/>
                <a:cs typeface="Calibri"/>
              </a:rPr>
              <a:t> </a:t>
            </a:r>
            <a:r>
              <a:rPr sz="1600" b="1" dirty="0">
                <a:solidFill>
                  <a:srgbClr val="FFFFFF"/>
                </a:solidFill>
                <a:latin typeface="Calibri"/>
                <a:cs typeface="Calibri"/>
              </a:rPr>
              <a:t>Cost</a:t>
            </a:r>
            <a:r>
              <a:rPr sz="1600" b="1" spc="-35" dirty="0">
                <a:solidFill>
                  <a:srgbClr val="FFFFFF"/>
                </a:solidFill>
                <a:latin typeface="Calibri"/>
                <a:cs typeface="Calibri"/>
              </a:rPr>
              <a:t> </a:t>
            </a:r>
            <a:r>
              <a:rPr sz="1600" b="1" spc="-10" dirty="0">
                <a:solidFill>
                  <a:srgbClr val="FFFFFF"/>
                </a:solidFill>
                <a:latin typeface="Calibri"/>
                <a:cs typeface="Calibri"/>
              </a:rPr>
              <a:t>Accountant,</a:t>
            </a:r>
            <a:r>
              <a:rPr sz="1600" b="1" spc="-30" dirty="0">
                <a:solidFill>
                  <a:srgbClr val="FFFFFF"/>
                </a:solidFill>
                <a:latin typeface="Calibri"/>
                <a:cs typeface="Calibri"/>
              </a:rPr>
              <a:t> </a:t>
            </a:r>
            <a:r>
              <a:rPr sz="1600" b="1" spc="-10" dirty="0">
                <a:solidFill>
                  <a:srgbClr val="FFFFFF"/>
                </a:solidFill>
                <a:latin typeface="Calibri"/>
                <a:cs typeface="Calibri"/>
              </a:rPr>
              <a:t>Member</a:t>
            </a:r>
            <a:endParaRPr sz="1600" dirty="0">
              <a:latin typeface="Calibri"/>
              <a:cs typeface="Calibri"/>
            </a:endParaRPr>
          </a:p>
        </p:txBody>
      </p:sp>
      <p:grpSp>
        <p:nvGrpSpPr>
          <p:cNvPr id="21" name="object 21"/>
          <p:cNvGrpSpPr/>
          <p:nvPr/>
        </p:nvGrpSpPr>
        <p:grpSpPr>
          <a:xfrm>
            <a:off x="4152772" y="3790060"/>
            <a:ext cx="6745605" cy="445770"/>
            <a:chOff x="4152772" y="3790060"/>
            <a:chExt cx="6745605" cy="445770"/>
          </a:xfrm>
        </p:grpSpPr>
        <p:sp>
          <p:nvSpPr>
            <p:cNvPr id="22" name="object 22"/>
            <p:cNvSpPr/>
            <p:nvPr/>
          </p:nvSpPr>
          <p:spPr>
            <a:xfrm>
              <a:off x="4155947" y="3793235"/>
              <a:ext cx="6739255" cy="439420"/>
            </a:xfrm>
            <a:custGeom>
              <a:avLst/>
              <a:gdLst/>
              <a:ahLst/>
              <a:cxnLst/>
              <a:rect l="l" t="t" r="r" b="b"/>
              <a:pathLst>
                <a:path w="6739255" h="439420">
                  <a:moveTo>
                    <a:pt x="6665976" y="0"/>
                  </a:moveTo>
                  <a:lnTo>
                    <a:pt x="0" y="0"/>
                  </a:lnTo>
                  <a:lnTo>
                    <a:pt x="0" y="438912"/>
                  </a:lnTo>
                  <a:lnTo>
                    <a:pt x="6665976" y="438912"/>
                  </a:lnTo>
                  <a:lnTo>
                    <a:pt x="6694443" y="433161"/>
                  </a:lnTo>
                  <a:lnTo>
                    <a:pt x="6717696" y="417480"/>
                  </a:lnTo>
                  <a:lnTo>
                    <a:pt x="6733377" y="394227"/>
                  </a:lnTo>
                  <a:lnTo>
                    <a:pt x="6739128" y="365759"/>
                  </a:lnTo>
                  <a:lnTo>
                    <a:pt x="6739128" y="73151"/>
                  </a:lnTo>
                  <a:lnTo>
                    <a:pt x="6733377" y="44684"/>
                  </a:lnTo>
                  <a:lnTo>
                    <a:pt x="6717696" y="21431"/>
                  </a:lnTo>
                  <a:lnTo>
                    <a:pt x="6694443" y="5750"/>
                  </a:lnTo>
                  <a:lnTo>
                    <a:pt x="6665976" y="0"/>
                  </a:lnTo>
                  <a:close/>
                </a:path>
              </a:pathLst>
            </a:custGeom>
            <a:solidFill>
              <a:srgbClr val="CCD4EA">
                <a:alpha val="90194"/>
              </a:srgbClr>
            </a:solidFill>
          </p:spPr>
          <p:txBody>
            <a:bodyPr wrap="square" lIns="0" tIns="0" rIns="0" bIns="0" rtlCol="0"/>
            <a:lstStyle/>
            <a:p>
              <a:endParaRPr dirty="0"/>
            </a:p>
          </p:txBody>
        </p:sp>
        <p:sp>
          <p:nvSpPr>
            <p:cNvPr id="23" name="object 23"/>
            <p:cNvSpPr/>
            <p:nvPr/>
          </p:nvSpPr>
          <p:spPr>
            <a:xfrm>
              <a:off x="4155947" y="3793235"/>
              <a:ext cx="6739255" cy="439420"/>
            </a:xfrm>
            <a:custGeom>
              <a:avLst/>
              <a:gdLst/>
              <a:ahLst/>
              <a:cxnLst/>
              <a:rect l="l" t="t" r="r" b="b"/>
              <a:pathLst>
                <a:path w="6739255" h="439420">
                  <a:moveTo>
                    <a:pt x="6739128" y="73151"/>
                  </a:moveTo>
                  <a:lnTo>
                    <a:pt x="6739128" y="365759"/>
                  </a:lnTo>
                  <a:lnTo>
                    <a:pt x="6733377" y="394227"/>
                  </a:lnTo>
                  <a:lnTo>
                    <a:pt x="6717696" y="417480"/>
                  </a:lnTo>
                  <a:lnTo>
                    <a:pt x="6694443" y="433161"/>
                  </a:lnTo>
                  <a:lnTo>
                    <a:pt x="6665976" y="438912"/>
                  </a:lnTo>
                  <a:lnTo>
                    <a:pt x="0" y="438912"/>
                  </a:lnTo>
                  <a:lnTo>
                    <a:pt x="0" y="0"/>
                  </a:lnTo>
                  <a:lnTo>
                    <a:pt x="6665976" y="0"/>
                  </a:lnTo>
                  <a:lnTo>
                    <a:pt x="6694443" y="5750"/>
                  </a:lnTo>
                  <a:lnTo>
                    <a:pt x="6717696" y="21431"/>
                  </a:lnTo>
                  <a:lnTo>
                    <a:pt x="6733377" y="44684"/>
                  </a:lnTo>
                  <a:lnTo>
                    <a:pt x="6739128" y="73151"/>
                  </a:lnTo>
                  <a:close/>
                </a:path>
              </a:pathLst>
            </a:custGeom>
            <a:ln w="6350">
              <a:solidFill>
                <a:srgbClr val="CCD4EA"/>
              </a:solidFill>
            </a:ln>
          </p:spPr>
          <p:txBody>
            <a:bodyPr wrap="square" lIns="0" tIns="0" rIns="0" bIns="0" rtlCol="0"/>
            <a:lstStyle/>
            <a:p>
              <a:endParaRPr dirty="0"/>
            </a:p>
          </p:txBody>
        </p:sp>
      </p:grpSp>
      <p:sp>
        <p:nvSpPr>
          <p:cNvPr id="24" name="object 24"/>
          <p:cNvSpPr txBox="1"/>
          <p:nvPr/>
        </p:nvSpPr>
        <p:spPr>
          <a:xfrm>
            <a:off x="4391659" y="3854653"/>
            <a:ext cx="5358765" cy="269240"/>
          </a:xfrm>
          <a:prstGeom prst="rect">
            <a:avLst/>
          </a:prstGeom>
        </p:spPr>
        <p:txBody>
          <a:bodyPr vert="horz" wrap="square" lIns="0" tIns="12065" rIns="0" bIns="0" rtlCol="0">
            <a:spAutoFit/>
          </a:bodyPr>
          <a:lstStyle/>
          <a:p>
            <a:pPr marL="184785" indent="-172085">
              <a:lnSpc>
                <a:spcPct val="100000"/>
              </a:lnSpc>
              <a:spcBef>
                <a:spcPts val="95"/>
              </a:spcBef>
              <a:buChar char="•"/>
              <a:tabLst>
                <a:tab pos="184785" algn="l"/>
              </a:tabLst>
            </a:pPr>
            <a:r>
              <a:rPr sz="1600" dirty="0">
                <a:latin typeface="Calibri"/>
                <a:cs typeface="Calibri"/>
              </a:rPr>
              <a:t>Bar</a:t>
            </a:r>
            <a:r>
              <a:rPr sz="1600" spc="-20" dirty="0">
                <a:latin typeface="Calibri"/>
                <a:cs typeface="Calibri"/>
              </a:rPr>
              <a:t> </a:t>
            </a:r>
            <a:r>
              <a:rPr sz="1600" dirty="0">
                <a:latin typeface="Calibri"/>
                <a:cs typeface="Calibri"/>
              </a:rPr>
              <a:t>Council</a:t>
            </a:r>
            <a:r>
              <a:rPr sz="1600" spc="-30" dirty="0">
                <a:latin typeface="Calibri"/>
                <a:cs typeface="Calibri"/>
              </a:rPr>
              <a:t> </a:t>
            </a:r>
            <a:r>
              <a:rPr sz="1600" dirty="0">
                <a:latin typeface="Calibri"/>
                <a:cs typeface="Calibri"/>
              </a:rPr>
              <a:t>of</a:t>
            </a:r>
            <a:r>
              <a:rPr sz="1600" spc="-25" dirty="0">
                <a:latin typeface="Calibri"/>
                <a:cs typeface="Calibri"/>
              </a:rPr>
              <a:t> </a:t>
            </a:r>
            <a:r>
              <a:rPr sz="1600" dirty="0">
                <a:latin typeface="Calibri"/>
                <a:cs typeface="Calibri"/>
              </a:rPr>
              <a:t>India</a:t>
            </a:r>
            <a:r>
              <a:rPr sz="1600" spc="-20" dirty="0">
                <a:latin typeface="Calibri"/>
                <a:cs typeface="Calibri"/>
              </a:rPr>
              <a:t> </a:t>
            </a:r>
            <a:r>
              <a:rPr sz="1600" dirty="0">
                <a:latin typeface="Calibri"/>
                <a:cs typeface="Calibri"/>
              </a:rPr>
              <a:t>established</a:t>
            </a:r>
            <a:r>
              <a:rPr sz="1600" spc="-45" dirty="0">
                <a:latin typeface="Calibri"/>
                <a:cs typeface="Calibri"/>
              </a:rPr>
              <a:t> </a:t>
            </a:r>
            <a:r>
              <a:rPr sz="1600" dirty="0">
                <a:latin typeface="Calibri"/>
                <a:cs typeface="Calibri"/>
              </a:rPr>
              <a:t>under</a:t>
            </a:r>
            <a:r>
              <a:rPr sz="1600" spc="-10" dirty="0">
                <a:latin typeface="Calibri"/>
                <a:cs typeface="Calibri"/>
              </a:rPr>
              <a:t> </a:t>
            </a:r>
            <a:r>
              <a:rPr sz="1600" dirty="0">
                <a:latin typeface="Calibri"/>
                <a:cs typeface="Calibri"/>
              </a:rPr>
              <a:t>the</a:t>
            </a:r>
            <a:r>
              <a:rPr sz="1600" spc="-30" dirty="0">
                <a:latin typeface="Calibri"/>
                <a:cs typeface="Calibri"/>
              </a:rPr>
              <a:t> </a:t>
            </a:r>
            <a:r>
              <a:rPr sz="1600" spc="-10" dirty="0">
                <a:latin typeface="Calibri"/>
                <a:cs typeface="Calibri"/>
              </a:rPr>
              <a:t>Advocates</a:t>
            </a:r>
            <a:r>
              <a:rPr sz="1600" spc="-35" dirty="0">
                <a:latin typeface="Calibri"/>
                <a:cs typeface="Calibri"/>
              </a:rPr>
              <a:t> </a:t>
            </a:r>
            <a:r>
              <a:rPr sz="1600" dirty="0">
                <a:latin typeface="Calibri"/>
                <a:cs typeface="Calibri"/>
              </a:rPr>
              <a:t>Act,</a:t>
            </a:r>
            <a:r>
              <a:rPr sz="1600" spc="-15" dirty="0">
                <a:latin typeface="Calibri"/>
                <a:cs typeface="Calibri"/>
              </a:rPr>
              <a:t> </a:t>
            </a:r>
            <a:r>
              <a:rPr sz="1600" spc="-20" dirty="0">
                <a:latin typeface="Calibri"/>
                <a:cs typeface="Calibri"/>
              </a:rPr>
              <a:t>1961</a:t>
            </a:r>
            <a:endParaRPr sz="1600" dirty="0">
              <a:latin typeface="Calibri"/>
              <a:cs typeface="Calibri"/>
            </a:endParaRPr>
          </a:p>
        </p:txBody>
      </p:sp>
      <p:grpSp>
        <p:nvGrpSpPr>
          <p:cNvPr id="25" name="object 25"/>
          <p:cNvGrpSpPr/>
          <p:nvPr/>
        </p:nvGrpSpPr>
        <p:grpSpPr>
          <a:xfrm>
            <a:off x="1321308" y="3710914"/>
            <a:ext cx="2870200" cy="623570"/>
            <a:chOff x="1321308" y="3710914"/>
            <a:chExt cx="2870200" cy="623570"/>
          </a:xfrm>
          <a:effectLst>
            <a:outerShdw blurRad="50800" dist="50800" dir="5400000" algn="ctr" rotWithShape="0">
              <a:schemeClr val="accent1">
                <a:lumMod val="20000"/>
                <a:lumOff val="80000"/>
              </a:schemeClr>
            </a:outerShdw>
          </a:effectLst>
        </p:grpSpPr>
        <p:pic>
          <p:nvPicPr>
            <p:cNvPr id="26" name="object 26"/>
            <p:cNvPicPr/>
            <p:nvPr/>
          </p:nvPicPr>
          <p:blipFill>
            <a:blip r:embed="rId2" cstate="print"/>
            <a:stretch>
              <a:fillRect/>
            </a:stretch>
          </p:blipFill>
          <p:spPr>
            <a:xfrm>
              <a:off x="1357884" y="3710914"/>
              <a:ext cx="2833116" cy="623341"/>
            </a:xfrm>
            <a:prstGeom prst="rect">
              <a:avLst/>
            </a:prstGeom>
          </p:spPr>
        </p:pic>
        <p:pic>
          <p:nvPicPr>
            <p:cNvPr id="27" name="object 27"/>
            <p:cNvPicPr/>
            <p:nvPr/>
          </p:nvPicPr>
          <p:blipFill>
            <a:blip r:embed="rId8" cstate="print"/>
            <a:stretch>
              <a:fillRect/>
            </a:stretch>
          </p:blipFill>
          <p:spPr>
            <a:xfrm>
              <a:off x="1321308" y="3787152"/>
              <a:ext cx="2129028" cy="509003"/>
            </a:xfrm>
            <a:prstGeom prst="rect">
              <a:avLst/>
            </a:prstGeom>
          </p:spPr>
        </p:pic>
        <p:pic>
          <p:nvPicPr>
            <p:cNvPr id="28" name="object 28"/>
            <p:cNvPicPr/>
            <p:nvPr/>
          </p:nvPicPr>
          <p:blipFill>
            <a:blip r:embed="rId9" cstate="print"/>
            <a:stretch>
              <a:fillRect/>
            </a:stretch>
          </p:blipFill>
          <p:spPr>
            <a:xfrm>
              <a:off x="1397508" y="3738371"/>
              <a:ext cx="2758440" cy="548639"/>
            </a:xfrm>
            <a:prstGeom prst="rect">
              <a:avLst/>
            </a:prstGeom>
          </p:spPr>
        </p:pic>
      </p:grpSp>
      <p:sp>
        <p:nvSpPr>
          <p:cNvPr id="29" name="object 29"/>
          <p:cNvSpPr txBox="1"/>
          <p:nvPr/>
        </p:nvSpPr>
        <p:spPr>
          <a:xfrm>
            <a:off x="1472946" y="3854653"/>
            <a:ext cx="1832610"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Calibri"/>
                <a:cs typeface="Calibri"/>
              </a:rPr>
              <a:t>c)</a:t>
            </a:r>
            <a:r>
              <a:rPr sz="1600" spc="-20" dirty="0">
                <a:solidFill>
                  <a:srgbClr val="FFFFFF"/>
                </a:solidFill>
                <a:latin typeface="Calibri"/>
                <a:cs typeface="Calibri"/>
              </a:rPr>
              <a:t> </a:t>
            </a:r>
            <a:r>
              <a:rPr sz="1600" b="1" spc="-10" dirty="0">
                <a:solidFill>
                  <a:srgbClr val="FFFFFF"/>
                </a:solidFill>
                <a:latin typeface="Calibri"/>
                <a:cs typeface="Calibri"/>
              </a:rPr>
              <a:t>Advocate,</a:t>
            </a:r>
            <a:r>
              <a:rPr sz="1600" b="1" spc="-25" dirty="0">
                <a:solidFill>
                  <a:srgbClr val="FFFFFF"/>
                </a:solidFill>
                <a:latin typeface="Calibri"/>
                <a:cs typeface="Calibri"/>
              </a:rPr>
              <a:t> </a:t>
            </a:r>
            <a:r>
              <a:rPr sz="1600" b="1" spc="-10" dirty="0">
                <a:solidFill>
                  <a:srgbClr val="FFFFFF"/>
                </a:solidFill>
                <a:latin typeface="Calibri"/>
                <a:cs typeface="Calibri"/>
              </a:rPr>
              <a:t>Member</a:t>
            </a:r>
            <a:endParaRPr sz="1600" dirty="0">
              <a:latin typeface="Calibri"/>
              <a:cs typeface="Calibri"/>
            </a:endParaRPr>
          </a:p>
        </p:txBody>
      </p:sp>
      <p:grpSp>
        <p:nvGrpSpPr>
          <p:cNvPr id="30" name="object 30"/>
          <p:cNvGrpSpPr/>
          <p:nvPr/>
        </p:nvGrpSpPr>
        <p:grpSpPr>
          <a:xfrm>
            <a:off x="1321308" y="4286986"/>
            <a:ext cx="9577070" cy="623570"/>
            <a:chOff x="1321308" y="4286986"/>
            <a:chExt cx="9577070" cy="623570"/>
          </a:xfrm>
        </p:grpSpPr>
        <p:sp>
          <p:nvSpPr>
            <p:cNvPr id="31" name="object 31"/>
            <p:cNvSpPr/>
            <p:nvPr/>
          </p:nvSpPr>
          <p:spPr>
            <a:xfrm>
              <a:off x="4155947" y="4369308"/>
              <a:ext cx="6739255" cy="439420"/>
            </a:xfrm>
            <a:custGeom>
              <a:avLst/>
              <a:gdLst/>
              <a:ahLst/>
              <a:cxnLst/>
              <a:rect l="l" t="t" r="r" b="b"/>
              <a:pathLst>
                <a:path w="6739255" h="439420">
                  <a:moveTo>
                    <a:pt x="6665976" y="0"/>
                  </a:moveTo>
                  <a:lnTo>
                    <a:pt x="0" y="0"/>
                  </a:lnTo>
                  <a:lnTo>
                    <a:pt x="0" y="438912"/>
                  </a:lnTo>
                  <a:lnTo>
                    <a:pt x="6665976" y="438912"/>
                  </a:lnTo>
                  <a:lnTo>
                    <a:pt x="6694443" y="433161"/>
                  </a:lnTo>
                  <a:lnTo>
                    <a:pt x="6717696" y="417480"/>
                  </a:lnTo>
                  <a:lnTo>
                    <a:pt x="6733377" y="394227"/>
                  </a:lnTo>
                  <a:lnTo>
                    <a:pt x="6739128" y="365760"/>
                  </a:lnTo>
                  <a:lnTo>
                    <a:pt x="6739128" y="73152"/>
                  </a:lnTo>
                  <a:lnTo>
                    <a:pt x="6733377" y="44684"/>
                  </a:lnTo>
                  <a:lnTo>
                    <a:pt x="6717696" y="21431"/>
                  </a:lnTo>
                  <a:lnTo>
                    <a:pt x="6694443" y="5750"/>
                  </a:lnTo>
                  <a:lnTo>
                    <a:pt x="6665976" y="0"/>
                  </a:lnTo>
                  <a:close/>
                </a:path>
              </a:pathLst>
            </a:custGeom>
            <a:solidFill>
              <a:srgbClr val="CCD4EA">
                <a:alpha val="90194"/>
              </a:srgbClr>
            </a:solidFill>
          </p:spPr>
          <p:txBody>
            <a:bodyPr wrap="square" lIns="0" tIns="0" rIns="0" bIns="0" rtlCol="0"/>
            <a:lstStyle/>
            <a:p>
              <a:endParaRPr dirty="0"/>
            </a:p>
          </p:txBody>
        </p:sp>
        <p:sp>
          <p:nvSpPr>
            <p:cNvPr id="32" name="object 32"/>
            <p:cNvSpPr/>
            <p:nvPr/>
          </p:nvSpPr>
          <p:spPr>
            <a:xfrm>
              <a:off x="4155947" y="4369308"/>
              <a:ext cx="6739255" cy="439420"/>
            </a:xfrm>
            <a:custGeom>
              <a:avLst/>
              <a:gdLst/>
              <a:ahLst/>
              <a:cxnLst/>
              <a:rect l="l" t="t" r="r" b="b"/>
              <a:pathLst>
                <a:path w="6739255" h="439420">
                  <a:moveTo>
                    <a:pt x="6739128" y="73152"/>
                  </a:moveTo>
                  <a:lnTo>
                    <a:pt x="6739128" y="365760"/>
                  </a:lnTo>
                  <a:lnTo>
                    <a:pt x="6733377" y="394227"/>
                  </a:lnTo>
                  <a:lnTo>
                    <a:pt x="6717696" y="417480"/>
                  </a:lnTo>
                  <a:lnTo>
                    <a:pt x="6694443" y="433161"/>
                  </a:lnTo>
                  <a:lnTo>
                    <a:pt x="6665976" y="438912"/>
                  </a:lnTo>
                  <a:lnTo>
                    <a:pt x="0" y="438912"/>
                  </a:lnTo>
                  <a:lnTo>
                    <a:pt x="0" y="0"/>
                  </a:lnTo>
                  <a:lnTo>
                    <a:pt x="6665976" y="0"/>
                  </a:lnTo>
                  <a:lnTo>
                    <a:pt x="6694443" y="5750"/>
                  </a:lnTo>
                  <a:lnTo>
                    <a:pt x="6717696" y="21431"/>
                  </a:lnTo>
                  <a:lnTo>
                    <a:pt x="6733377" y="44684"/>
                  </a:lnTo>
                  <a:lnTo>
                    <a:pt x="6739128" y="73152"/>
                  </a:lnTo>
                  <a:close/>
                </a:path>
              </a:pathLst>
            </a:custGeom>
            <a:ln w="6350">
              <a:solidFill>
                <a:srgbClr val="CCD4EA"/>
              </a:solidFill>
            </a:ln>
          </p:spPr>
          <p:txBody>
            <a:bodyPr wrap="square" lIns="0" tIns="0" rIns="0" bIns="0" rtlCol="0"/>
            <a:lstStyle/>
            <a:p>
              <a:endParaRPr dirty="0"/>
            </a:p>
          </p:txBody>
        </p:sp>
        <p:pic>
          <p:nvPicPr>
            <p:cNvPr id="33" name="object 33"/>
            <p:cNvPicPr/>
            <p:nvPr/>
          </p:nvPicPr>
          <p:blipFill>
            <a:blip r:embed="rId2" cstate="print"/>
            <a:stretch>
              <a:fillRect/>
            </a:stretch>
          </p:blipFill>
          <p:spPr>
            <a:xfrm>
              <a:off x="1357884" y="4286986"/>
              <a:ext cx="2833116" cy="623341"/>
            </a:xfrm>
            <a:prstGeom prst="rect">
              <a:avLst/>
            </a:prstGeom>
          </p:spPr>
        </p:pic>
        <p:pic>
          <p:nvPicPr>
            <p:cNvPr id="34" name="object 34"/>
            <p:cNvPicPr/>
            <p:nvPr/>
          </p:nvPicPr>
          <p:blipFill>
            <a:blip r:embed="rId10" cstate="print"/>
            <a:stretch>
              <a:fillRect/>
            </a:stretch>
          </p:blipFill>
          <p:spPr>
            <a:xfrm>
              <a:off x="1321308" y="4363224"/>
              <a:ext cx="2147316" cy="509003"/>
            </a:xfrm>
            <a:prstGeom prst="rect">
              <a:avLst/>
            </a:prstGeom>
          </p:spPr>
        </p:pic>
        <p:pic>
          <p:nvPicPr>
            <p:cNvPr id="35" name="object 35"/>
            <p:cNvPicPr/>
            <p:nvPr/>
          </p:nvPicPr>
          <p:blipFill>
            <a:blip r:embed="rId11" cstate="print"/>
            <a:stretch>
              <a:fillRect/>
            </a:stretch>
          </p:blipFill>
          <p:spPr>
            <a:xfrm>
              <a:off x="1397508" y="4314444"/>
              <a:ext cx="2758440" cy="548639"/>
            </a:xfrm>
            <a:prstGeom prst="rect">
              <a:avLst/>
            </a:prstGeom>
          </p:spPr>
        </p:pic>
      </p:grpSp>
      <p:sp>
        <p:nvSpPr>
          <p:cNvPr id="36" name="object 36"/>
          <p:cNvSpPr txBox="1"/>
          <p:nvPr/>
        </p:nvSpPr>
        <p:spPr>
          <a:xfrm>
            <a:off x="1472946" y="4431284"/>
            <a:ext cx="1850389"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Calibri"/>
                <a:cs typeface="Calibri"/>
              </a:rPr>
              <a:t>(d)</a:t>
            </a:r>
            <a:r>
              <a:rPr sz="1600" spc="-25" dirty="0">
                <a:solidFill>
                  <a:srgbClr val="FFFFFF"/>
                </a:solidFill>
                <a:latin typeface="Calibri"/>
                <a:cs typeface="Calibri"/>
              </a:rPr>
              <a:t> </a:t>
            </a:r>
            <a:r>
              <a:rPr sz="1600" b="1" spc="-20" dirty="0">
                <a:solidFill>
                  <a:srgbClr val="FFFFFF"/>
                </a:solidFill>
                <a:latin typeface="Calibri"/>
                <a:cs typeface="Calibri"/>
              </a:rPr>
              <a:t>Engineer,</a:t>
            </a:r>
            <a:r>
              <a:rPr sz="1600" b="1" spc="-10" dirty="0">
                <a:solidFill>
                  <a:srgbClr val="FFFFFF"/>
                </a:solidFill>
                <a:latin typeface="Calibri"/>
                <a:cs typeface="Calibri"/>
              </a:rPr>
              <a:t> Member</a:t>
            </a:r>
            <a:endParaRPr sz="1600" dirty="0">
              <a:latin typeface="Calibri"/>
              <a:cs typeface="Calibri"/>
            </a:endParaRPr>
          </a:p>
        </p:txBody>
      </p:sp>
      <p:grpSp>
        <p:nvGrpSpPr>
          <p:cNvPr id="37" name="object 37"/>
          <p:cNvGrpSpPr/>
          <p:nvPr/>
        </p:nvGrpSpPr>
        <p:grpSpPr>
          <a:xfrm>
            <a:off x="1321308" y="4863058"/>
            <a:ext cx="9577070" cy="623570"/>
            <a:chOff x="1321308" y="4863058"/>
            <a:chExt cx="9577070" cy="623570"/>
          </a:xfrm>
        </p:grpSpPr>
        <p:sp>
          <p:nvSpPr>
            <p:cNvPr id="38" name="object 38"/>
            <p:cNvSpPr/>
            <p:nvPr/>
          </p:nvSpPr>
          <p:spPr>
            <a:xfrm>
              <a:off x="4155947" y="4945379"/>
              <a:ext cx="6739255" cy="439420"/>
            </a:xfrm>
            <a:custGeom>
              <a:avLst/>
              <a:gdLst/>
              <a:ahLst/>
              <a:cxnLst/>
              <a:rect l="l" t="t" r="r" b="b"/>
              <a:pathLst>
                <a:path w="6739255" h="439420">
                  <a:moveTo>
                    <a:pt x="6665976" y="0"/>
                  </a:moveTo>
                  <a:lnTo>
                    <a:pt x="0" y="0"/>
                  </a:lnTo>
                  <a:lnTo>
                    <a:pt x="0" y="438912"/>
                  </a:lnTo>
                  <a:lnTo>
                    <a:pt x="6665976" y="438912"/>
                  </a:lnTo>
                  <a:lnTo>
                    <a:pt x="6694443" y="433161"/>
                  </a:lnTo>
                  <a:lnTo>
                    <a:pt x="6717696" y="417480"/>
                  </a:lnTo>
                  <a:lnTo>
                    <a:pt x="6733377" y="394227"/>
                  </a:lnTo>
                  <a:lnTo>
                    <a:pt x="6739128" y="365760"/>
                  </a:lnTo>
                  <a:lnTo>
                    <a:pt x="6739128" y="73152"/>
                  </a:lnTo>
                  <a:lnTo>
                    <a:pt x="6733377" y="44684"/>
                  </a:lnTo>
                  <a:lnTo>
                    <a:pt x="6717696" y="21431"/>
                  </a:lnTo>
                  <a:lnTo>
                    <a:pt x="6694443" y="5750"/>
                  </a:lnTo>
                  <a:lnTo>
                    <a:pt x="6665976" y="0"/>
                  </a:lnTo>
                  <a:close/>
                </a:path>
              </a:pathLst>
            </a:custGeom>
            <a:solidFill>
              <a:srgbClr val="CCD4EA">
                <a:alpha val="90194"/>
              </a:srgbClr>
            </a:solidFill>
          </p:spPr>
          <p:txBody>
            <a:bodyPr wrap="square" lIns="0" tIns="0" rIns="0" bIns="0" rtlCol="0"/>
            <a:lstStyle/>
            <a:p>
              <a:endParaRPr dirty="0"/>
            </a:p>
          </p:txBody>
        </p:sp>
        <p:sp>
          <p:nvSpPr>
            <p:cNvPr id="39" name="object 39"/>
            <p:cNvSpPr/>
            <p:nvPr/>
          </p:nvSpPr>
          <p:spPr>
            <a:xfrm>
              <a:off x="4155947" y="4945379"/>
              <a:ext cx="6739255" cy="439420"/>
            </a:xfrm>
            <a:custGeom>
              <a:avLst/>
              <a:gdLst/>
              <a:ahLst/>
              <a:cxnLst/>
              <a:rect l="l" t="t" r="r" b="b"/>
              <a:pathLst>
                <a:path w="6739255" h="439420">
                  <a:moveTo>
                    <a:pt x="6739128" y="73152"/>
                  </a:moveTo>
                  <a:lnTo>
                    <a:pt x="6739128" y="365760"/>
                  </a:lnTo>
                  <a:lnTo>
                    <a:pt x="6733377" y="394227"/>
                  </a:lnTo>
                  <a:lnTo>
                    <a:pt x="6717696" y="417480"/>
                  </a:lnTo>
                  <a:lnTo>
                    <a:pt x="6694443" y="433161"/>
                  </a:lnTo>
                  <a:lnTo>
                    <a:pt x="6665976" y="438912"/>
                  </a:lnTo>
                  <a:lnTo>
                    <a:pt x="0" y="438912"/>
                  </a:lnTo>
                  <a:lnTo>
                    <a:pt x="0" y="0"/>
                  </a:lnTo>
                  <a:lnTo>
                    <a:pt x="6665976" y="0"/>
                  </a:lnTo>
                  <a:lnTo>
                    <a:pt x="6694443" y="5750"/>
                  </a:lnTo>
                  <a:lnTo>
                    <a:pt x="6717696" y="21431"/>
                  </a:lnTo>
                  <a:lnTo>
                    <a:pt x="6733377" y="44684"/>
                  </a:lnTo>
                  <a:lnTo>
                    <a:pt x="6739128" y="73152"/>
                  </a:lnTo>
                  <a:close/>
                </a:path>
              </a:pathLst>
            </a:custGeom>
            <a:ln w="6350">
              <a:solidFill>
                <a:srgbClr val="CCD4EA"/>
              </a:solidFill>
            </a:ln>
          </p:spPr>
          <p:txBody>
            <a:bodyPr wrap="square" lIns="0" tIns="0" rIns="0" bIns="0" rtlCol="0"/>
            <a:lstStyle/>
            <a:p>
              <a:endParaRPr dirty="0"/>
            </a:p>
          </p:txBody>
        </p:sp>
        <p:pic>
          <p:nvPicPr>
            <p:cNvPr id="40" name="object 40"/>
            <p:cNvPicPr/>
            <p:nvPr/>
          </p:nvPicPr>
          <p:blipFill>
            <a:blip r:embed="rId2" cstate="print"/>
            <a:stretch>
              <a:fillRect/>
            </a:stretch>
          </p:blipFill>
          <p:spPr>
            <a:xfrm>
              <a:off x="1357884" y="4863058"/>
              <a:ext cx="2833116" cy="623341"/>
            </a:xfrm>
            <a:prstGeom prst="rect">
              <a:avLst/>
            </a:prstGeom>
          </p:spPr>
        </p:pic>
        <p:pic>
          <p:nvPicPr>
            <p:cNvPr id="41" name="object 41"/>
            <p:cNvPicPr/>
            <p:nvPr/>
          </p:nvPicPr>
          <p:blipFill>
            <a:blip r:embed="rId12" cstate="print"/>
            <a:stretch>
              <a:fillRect/>
            </a:stretch>
          </p:blipFill>
          <p:spPr>
            <a:xfrm>
              <a:off x="1321308" y="4939296"/>
              <a:ext cx="2179319" cy="509003"/>
            </a:xfrm>
            <a:prstGeom prst="rect">
              <a:avLst/>
            </a:prstGeom>
          </p:spPr>
        </p:pic>
        <p:pic>
          <p:nvPicPr>
            <p:cNvPr id="42" name="object 42"/>
            <p:cNvPicPr/>
            <p:nvPr/>
          </p:nvPicPr>
          <p:blipFill>
            <a:blip r:embed="rId11" cstate="print"/>
            <a:stretch>
              <a:fillRect/>
            </a:stretch>
          </p:blipFill>
          <p:spPr>
            <a:xfrm>
              <a:off x="1397508" y="4890515"/>
              <a:ext cx="2758440" cy="548639"/>
            </a:xfrm>
            <a:prstGeom prst="rect">
              <a:avLst/>
            </a:prstGeom>
          </p:spPr>
        </p:pic>
      </p:grpSp>
      <p:sp>
        <p:nvSpPr>
          <p:cNvPr id="43" name="object 43"/>
          <p:cNvSpPr txBox="1"/>
          <p:nvPr/>
        </p:nvSpPr>
        <p:spPr>
          <a:xfrm>
            <a:off x="1472946" y="5007609"/>
            <a:ext cx="1882139"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Calibri"/>
                <a:cs typeface="Calibri"/>
              </a:rPr>
              <a:t>(e)</a:t>
            </a:r>
            <a:r>
              <a:rPr sz="1600" spc="-25" dirty="0">
                <a:solidFill>
                  <a:srgbClr val="FFFFFF"/>
                </a:solidFill>
                <a:latin typeface="Calibri"/>
                <a:cs typeface="Calibri"/>
              </a:rPr>
              <a:t> </a:t>
            </a:r>
            <a:r>
              <a:rPr sz="1600" b="1" spc="-10" dirty="0">
                <a:solidFill>
                  <a:srgbClr val="FFFFFF"/>
                </a:solidFill>
                <a:latin typeface="Calibri"/>
                <a:cs typeface="Calibri"/>
              </a:rPr>
              <a:t>Architect, Member</a:t>
            </a:r>
            <a:endParaRPr sz="1600" dirty="0">
              <a:latin typeface="Calibri"/>
              <a:cs typeface="Calibri"/>
            </a:endParaRPr>
          </a:p>
        </p:txBody>
      </p:sp>
      <p:grpSp>
        <p:nvGrpSpPr>
          <p:cNvPr id="44" name="object 44"/>
          <p:cNvGrpSpPr/>
          <p:nvPr/>
        </p:nvGrpSpPr>
        <p:grpSpPr>
          <a:xfrm>
            <a:off x="4152772" y="5518277"/>
            <a:ext cx="6745605" cy="445770"/>
            <a:chOff x="4152772" y="5518277"/>
            <a:chExt cx="6745605" cy="445770"/>
          </a:xfrm>
        </p:grpSpPr>
        <p:sp>
          <p:nvSpPr>
            <p:cNvPr id="45" name="object 45"/>
            <p:cNvSpPr/>
            <p:nvPr/>
          </p:nvSpPr>
          <p:spPr>
            <a:xfrm>
              <a:off x="4155947" y="5521452"/>
              <a:ext cx="6739255" cy="439420"/>
            </a:xfrm>
            <a:custGeom>
              <a:avLst/>
              <a:gdLst/>
              <a:ahLst/>
              <a:cxnLst/>
              <a:rect l="l" t="t" r="r" b="b"/>
              <a:pathLst>
                <a:path w="6739255" h="439420">
                  <a:moveTo>
                    <a:pt x="6665976" y="0"/>
                  </a:moveTo>
                  <a:lnTo>
                    <a:pt x="0" y="0"/>
                  </a:lnTo>
                  <a:lnTo>
                    <a:pt x="0" y="438912"/>
                  </a:lnTo>
                  <a:lnTo>
                    <a:pt x="6665976" y="438912"/>
                  </a:lnTo>
                  <a:lnTo>
                    <a:pt x="6694443" y="433163"/>
                  </a:lnTo>
                  <a:lnTo>
                    <a:pt x="6717696" y="417485"/>
                  </a:lnTo>
                  <a:lnTo>
                    <a:pt x="6733377" y="394233"/>
                  </a:lnTo>
                  <a:lnTo>
                    <a:pt x="6739128" y="365760"/>
                  </a:lnTo>
                  <a:lnTo>
                    <a:pt x="6739128" y="73152"/>
                  </a:lnTo>
                  <a:lnTo>
                    <a:pt x="6733377" y="44684"/>
                  </a:lnTo>
                  <a:lnTo>
                    <a:pt x="6717696" y="21431"/>
                  </a:lnTo>
                  <a:lnTo>
                    <a:pt x="6694443" y="5750"/>
                  </a:lnTo>
                  <a:lnTo>
                    <a:pt x="6665976" y="0"/>
                  </a:lnTo>
                  <a:close/>
                </a:path>
              </a:pathLst>
            </a:custGeom>
            <a:solidFill>
              <a:srgbClr val="CCD4EA">
                <a:alpha val="90194"/>
              </a:srgbClr>
            </a:solidFill>
          </p:spPr>
          <p:txBody>
            <a:bodyPr wrap="square" lIns="0" tIns="0" rIns="0" bIns="0" rtlCol="0"/>
            <a:lstStyle/>
            <a:p>
              <a:endParaRPr dirty="0"/>
            </a:p>
          </p:txBody>
        </p:sp>
        <p:sp>
          <p:nvSpPr>
            <p:cNvPr id="46" name="object 46"/>
            <p:cNvSpPr/>
            <p:nvPr/>
          </p:nvSpPr>
          <p:spPr>
            <a:xfrm>
              <a:off x="4155947" y="5521452"/>
              <a:ext cx="6739255" cy="439420"/>
            </a:xfrm>
            <a:custGeom>
              <a:avLst/>
              <a:gdLst/>
              <a:ahLst/>
              <a:cxnLst/>
              <a:rect l="l" t="t" r="r" b="b"/>
              <a:pathLst>
                <a:path w="6739255" h="439420">
                  <a:moveTo>
                    <a:pt x="6739128" y="73152"/>
                  </a:moveTo>
                  <a:lnTo>
                    <a:pt x="6739128" y="365760"/>
                  </a:lnTo>
                  <a:lnTo>
                    <a:pt x="6733377" y="394233"/>
                  </a:lnTo>
                  <a:lnTo>
                    <a:pt x="6717696" y="417485"/>
                  </a:lnTo>
                  <a:lnTo>
                    <a:pt x="6694443" y="433163"/>
                  </a:lnTo>
                  <a:lnTo>
                    <a:pt x="6665976" y="438912"/>
                  </a:lnTo>
                  <a:lnTo>
                    <a:pt x="0" y="438912"/>
                  </a:lnTo>
                  <a:lnTo>
                    <a:pt x="0" y="0"/>
                  </a:lnTo>
                  <a:lnTo>
                    <a:pt x="6665976" y="0"/>
                  </a:lnTo>
                  <a:lnTo>
                    <a:pt x="6694443" y="5750"/>
                  </a:lnTo>
                  <a:lnTo>
                    <a:pt x="6717696" y="21431"/>
                  </a:lnTo>
                  <a:lnTo>
                    <a:pt x="6733377" y="44684"/>
                  </a:lnTo>
                  <a:lnTo>
                    <a:pt x="6739128" y="73152"/>
                  </a:lnTo>
                  <a:close/>
                </a:path>
              </a:pathLst>
            </a:custGeom>
            <a:ln w="6350">
              <a:solidFill>
                <a:srgbClr val="CCD4EA"/>
              </a:solidFill>
            </a:ln>
          </p:spPr>
          <p:txBody>
            <a:bodyPr wrap="square" lIns="0" tIns="0" rIns="0" bIns="0" rtlCol="0"/>
            <a:lstStyle/>
            <a:p>
              <a:endParaRPr dirty="0"/>
            </a:p>
          </p:txBody>
        </p:sp>
      </p:grpSp>
      <p:sp>
        <p:nvSpPr>
          <p:cNvPr id="47" name="object 47"/>
          <p:cNvSpPr txBox="1"/>
          <p:nvPr/>
        </p:nvSpPr>
        <p:spPr>
          <a:xfrm>
            <a:off x="4391659" y="4319778"/>
            <a:ext cx="6247765" cy="1649730"/>
          </a:xfrm>
          <a:prstGeom prst="rect">
            <a:avLst/>
          </a:prstGeom>
        </p:spPr>
        <p:txBody>
          <a:bodyPr vert="horz" wrap="square" lIns="0" tIns="37465" rIns="0" bIns="0" rtlCol="0">
            <a:spAutoFit/>
          </a:bodyPr>
          <a:lstStyle/>
          <a:p>
            <a:pPr marL="183515" marR="5080" indent="-171450">
              <a:lnSpc>
                <a:spcPts val="1750"/>
              </a:lnSpc>
              <a:spcBef>
                <a:spcPts val="295"/>
              </a:spcBef>
              <a:buChar char="•"/>
              <a:tabLst>
                <a:tab pos="184785" algn="l"/>
              </a:tabLst>
            </a:pPr>
            <a:r>
              <a:rPr sz="1600" dirty="0">
                <a:latin typeface="Calibri"/>
                <a:cs typeface="Calibri"/>
              </a:rPr>
              <a:t>The</a:t>
            </a:r>
            <a:r>
              <a:rPr sz="1600" spc="-25" dirty="0">
                <a:latin typeface="Calibri"/>
                <a:cs typeface="Calibri"/>
              </a:rPr>
              <a:t> </a:t>
            </a:r>
            <a:r>
              <a:rPr sz="1600" dirty="0">
                <a:latin typeface="Calibri"/>
                <a:cs typeface="Calibri"/>
              </a:rPr>
              <a:t>Institution</a:t>
            </a:r>
            <a:r>
              <a:rPr sz="1600" spc="-10" dirty="0">
                <a:latin typeface="Calibri"/>
                <a:cs typeface="Calibri"/>
              </a:rPr>
              <a:t> </a:t>
            </a:r>
            <a:r>
              <a:rPr sz="1600" dirty="0">
                <a:latin typeface="Calibri"/>
                <a:cs typeface="Calibri"/>
              </a:rPr>
              <a:t>of</a:t>
            </a:r>
            <a:r>
              <a:rPr sz="1600" spc="-20" dirty="0">
                <a:latin typeface="Calibri"/>
                <a:cs typeface="Calibri"/>
              </a:rPr>
              <a:t> </a:t>
            </a:r>
            <a:r>
              <a:rPr sz="1600" dirty="0">
                <a:latin typeface="Calibri"/>
                <a:cs typeface="Calibri"/>
              </a:rPr>
              <a:t>Engineers,</a:t>
            </a:r>
            <a:r>
              <a:rPr sz="1600" spc="-20" dirty="0">
                <a:latin typeface="Calibri"/>
                <a:cs typeface="Calibri"/>
              </a:rPr>
              <a:t> </a:t>
            </a:r>
            <a:r>
              <a:rPr sz="1600" dirty="0">
                <a:latin typeface="Calibri"/>
                <a:cs typeface="Calibri"/>
              </a:rPr>
              <a:t>or</a:t>
            </a:r>
            <a:r>
              <a:rPr sz="1600" spc="-20" dirty="0">
                <a:latin typeface="Calibri"/>
                <a:cs typeface="Calibri"/>
              </a:rPr>
              <a:t> </a:t>
            </a:r>
            <a:r>
              <a:rPr sz="1600" dirty="0">
                <a:latin typeface="Calibri"/>
                <a:cs typeface="Calibri"/>
              </a:rPr>
              <a:t>Engineering</a:t>
            </a:r>
            <a:r>
              <a:rPr sz="1600" spc="-10" dirty="0">
                <a:latin typeface="Calibri"/>
                <a:cs typeface="Calibri"/>
              </a:rPr>
              <a:t> </a:t>
            </a:r>
            <a:r>
              <a:rPr sz="1600" dirty="0">
                <a:latin typeface="Calibri"/>
                <a:cs typeface="Calibri"/>
              </a:rPr>
              <a:t>from</a:t>
            </a:r>
            <a:r>
              <a:rPr sz="1600" spc="-20" dirty="0">
                <a:latin typeface="Calibri"/>
                <a:cs typeface="Calibri"/>
              </a:rPr>
              <a:t> </a:t>
            </a:r>
            <a:r>
              <a:rPr sz="1600" dirty="0">
                <a:latin typeface="Calibri"/>
                <a:cs typeface="Calibri"/>
              </a:rPr>
              <a:t>a</a:t>
            </a:r>
            <a:r>
              <a:rPr sz="1600" spc="-5" dirty="0">
                <a:latin typeface="Calibri"/>
                <a:cs typeface="Calibri"/>
              </a:rPr>
              <a:t> </a:t>
            </a:r>
            <a:r>
              <a:rPr sz="1600" dirty="0">
                <a:latin typeface="Calibri"/>
                <a:cs typeface="Calibri"/>
              </a:rPr>
              <a:t>University</a:t>
            </a:r>
            <a:r>
              <a:rPr sz="1600" spc="-10" dirty="0">
                <a:latin typeface="Calibri"/>
                <a:cs typeface="Calibri"/>
              </a:rPr>
              <a:t> established 	</a:t>
            </a:r>
            <a:r>
              <a:rPr sz="1600" dirty="0">
                <a:latin typeface="Calibri"/>
                <a:cs typeface="Calibri"/>
              </a:rPr>
              <a:t>by</a:t>
            </a:r>
            <a:r>
              <a:rPr sz="1600" spc="-30" dirty="0">
                <a:latin typeface="Calibri"/>
                <a:cs typeface="Calibri"/>
              </a:rPr>
              <a:t> </a:t>
            </a:r>
            <a:r>
              <a:rPr sz="1600" dirty="0">
                <a:latin typeface="Calibri"/>
                <a:cs typeface="Calibri"/>
              </a:rPr>
              <a:t>law</a:t>
            </a:r>
            <a:r>
              <a:rPr sz="1600" spc="-35" dirty="0">
                <a:latin typeface="Calibri"/>
                <a:cs typeface="Calibri"/>
              </a:rPr>
              <a:t> </a:t>
            </a:r>
            <a:r>
              <a:rPr sz="1600" dirty="0">
                <a:latin typeface="Calibri"/>
                <a:cs typeface="Calibri"/>
              </a:rPr>
              <a:t>or</a:t>
            </a:r>
            <a:r>
              <a:rPr sz="1600" spc="-35" dirty="0">
                <a:latin typeface="Calibri"/>
                <a:cs typeface="Calibri"/>
              </a:rPr>
              <a:t> </a:t>
            </a:r>
            <a:r>
              <a:rPr sz="1600" dirty="0">
                <a:latin typeface="Calibri"/>
                <a:cs typeface="Calibri"/>
              </a:rPr>
              <a:t>an</a:t>
            </a:r>
            <a:r>
              <a:rPr sz="1600" spc="-30" dirty="0">
                <a:latin typeface="Calibri"/>
                <a:cs typeface="Calibri"/>
              </a:rPr>
              <a:t> </a:t>
            </a:r>
            <a:r>
              <a:rPr sz="1600" dirty="0">
                <a:latin typeface="Calibri"/>
                <a:cs typeface="Calibri"/>
              </a:rPr>
              <a:t>institution</a:t>
            </a:r>
            <a:r>
              <a:rPr sz="1600" spc="-45" dirty="0">
                <a:latin typeface="Calibri"/>
                <a:cs typeface="Calibri"/>
              </a:rPr>
              <a:t> </a:t>
            </a:r>
            <a:r>
              <a:rPr sz="1600" spc="-10" dirty="0">
                <a:latin typeface="Calibri"/>
                <a:cs typeface="Calibri"/>
              </a:rPr>
              <a:t>recognized</a:t>
            </a:r>
            <a:r>
              <a:rPr sz="1600" spc="-20" dirty="0">
                <a:latin typeface="Calibri"/>
                <a:cs typeface="Calibri"/>
              </a:rPr>
              <a:t> </a:t>
            </a:r>
            <a:r>
              <a:rPr sz="1600" dirty="0">
                <a:latin typeface="Calibri"/>
                <a:cs typeface="Calibri"/>
              </a:rPr>
              <a:t>by</a:t>
            </a:r>
            <a:r>
              <a:rPr sz="1600" spc="-25" dirty="0">
                <a:latin typeface="Calibri"/>
                <a:cs typeface="Calibri"/>
              </a:rPr>
              <a:t> law</a:t>
            </a:r>
            <a:endParaRPr sz="1600" dirty="0">
              <a:latin typeface="Calibri"/>
              <a:cs typeface="Calibri"/>
            </a:endParaRPr>
          </a:p>
          <a:p>
            <a:pPr marL="184785" marR="5080" indent="-172720">
              <a:lnSpc>
                <a:spcPts val="1750"/>
              </a:lnSpc>
              <a:spcBef>
                <a:spcPts val="1035"/>
              </a:spcBef>
              <a:buChar char="•"/>
              <a:tabLst>
                <a:tab pos="184785" algn="l"/>
                <a:tab pos="229870" algn="l"/>
              </a:tabLst>
            </a:pPr>
            <a:r>
              <a:rPr sz="1600" dirty="0">
                <a:latin typeface="Calibri"/>
                <a:cs typeface="Calibri"/>
              </a:rPr>
              <a:t>	The</a:t>
            </a:r>
            <a:r>
              <a:rPr sz="1600" spc="140" dirty="0">
                <a:latin typeface="Calibri"/>
                <a:cs typeface="Calibri"/>
              </a:rPr>
              <a:t> </a:t>
            </a:r>
            <a:r>
              <a:rPr sz="1600" dirty="0">
                <a:latin typeface="Calibri"/>
                <a:cs typeface="Calibri"/>
              </a:rPr>
              <a:t>Indian</a:t>
            </a:r>
            <a:r>
              <a:rPr sz="1600" spc="155" dirty="0">
                <a:latin typeface="Calibri"/>
                <a:cs typeface="Calibri"/>
              </a:rPr>
              <a:t> </a:t>
            </a:r>
            <a:r>
              <a:rPr sz="1600" dirty="0">
                <a:latin typeface="Calibri"/>
                <a:cs typeface="Calibri"/>
              </a:rPr>
              <a:t>Institute</a:t>
            </a:r>
            <a:r>
              <a:rPr sz="1600" spc="150" dirty="0">
                <a:latin typeface="Calibri"/>
                <a:cs typeface="Calibri"/>
              </a:rPr>
              <a:t> </a:t>
            </a:r>
            <a:r>
              <a:rPr sz="1600" dirty="0">
                <a:latin typeface="Calibri"/>
                <a:cs typeface="Calibri"/>
              </a:rPr>
              <a:t>of</a:t>
            </a:r>
            <a:r>
              <a:rPr sz="1600" spc="155" dirty="0">
                <a:latin typeface="Calibri"/>
                <a:cs typeface="Calibri"/>
              </a:rPr>
              <a:t> </a:t>
            </a:r>
            <a:r>
              <a:rPr sz="1600" dirty="0">
                <a:latin typeface="Calibri"/>
                <a:cs typeface="Calibri"/>
              </a:rPr>
              <a:t>Architects</a:t>
            </a:r>
            <a:r>
              <a:rPr sz="1600" spc="145" dirty="0">
                <a:latin typeface="Calibri"/>
                <a:cs typeface="Calibri"/>
              </a:rPr>
              <a:t> </a:t>
            </a:r>
            <a:r>
              <a:rPr sz="1600" dirty="0">
                <a:latin typeface="Calibri"/>
                <a:cs typeface="Calibri"/>
              </a:rPr>
              <a:t>established</a:t>
            </a:r>
            <a:r>
              <a:rPr sz="1600" spc="155" dirty="0">
                <a:latin typeface="Calibri"/>
                <a:cs typeface="Calibri"/>
              </a:rPr>
              <a:t> </a:t>
            </a:r>
            <a:r>
              <a:rPr sz="1600" dirty="0">
                <a:latin typeface="Calibri"/>
                <a:cs typeface="Calibri"/>
              </a:rPr>
              <a:t>under</a:t>
            </a:r>
            <a:r>
              <a:rPr sz="1600" spc="145" dirty="0">
                <a:latin typeface="Calibri"/>
                <a:cs typeface="Calibri"/>
              </a:rPr>
              <a:t> </a:t>
            </a:r>
            <a:r>
              <a:rPr sz="1600" dirty="0">
                <a:latin typeface="Calibri"/>
                <a:cs typeface="Calibri"/>
              </a:rPr>
              <a:t>the</a:t>
            </a:r>
            <a:r>
              <a:rPr sz="1600" spc="145" dirty="0">
                <a:latin typeface="Calibri"/>
                <a:cs typeface="Calibri"/>
              </a:rPr>
              <a:t> </a:t>
            </a:r>
            <a:r>
              <a:rPr sz="1600" dirty="0">
                <a:latin typeface="Calibri"/>
                <a:cs typeface="Calibri"/>
              </a:rPr>
              <a:t>Architects</a:t>
            </a:r>
            <a:r>
              <a:rPr sz="1600" spc="145" dirty="0">
                <a:latin typeface="Calibri"/>
                <a:cs typeface="Calibri"/>
              </a:rPr>
              <a:t> </a:t>
            </a:r>
            <a:r>
              <a:rPr sz="1600" spc="-20" dirty="0">
                <a:latin typeface="Calibri"/>
                <a:cs typeface="Calibri"/>
              </a:rPr>
              <a:t>Act, 1972</a:t>
            </a:r>
            <a:endParaRPr sz="1600" dirty="0">
              <a:latin typeface="Calibri"/>
              <a:cs typeface="Calibri"/>
            </a:endParaRPr>
          </a:p>
          <a:p>
            <a:pPr marL="183515" marR="5080" indent="-171450">
              <a:lnSpc>
                <a:spcPts val="1839"/>
              </a:lnSpc>
              <a:spcBef>
                <a:spcPts val="930"/>
              </a:spcBef>
              <a:buChar char="•"/>
              <a:tabLst>
                <a:tab pos="184785" algn="l"/>
              </a:tabLst>
            </a:pPr>
            <a:r>
              <a:rPr sz="1600" dirty="0">
                <a:latin typeface="Calibri"/>
                <a:cs typeface="Calibri"/>
              </a:rPr>
              <a:t>The</a:t>
            </a:r>
            <a:r>
              <a:rPr sz="1600" spc="95" dirty="0">
                <a:latin typeface="Calibri"/>
                <a:cs typeface="Calibri"/>
              </a:rPr>
              <a:t> </a:t>
            </a:r>
            <a:r>
              <a:rPr sz="1600" dirty="0">
                <a:latin typeface="Calibri"/>
                <a:cs typeface="Calibri"/>
              </a:rPr>
              <a:t>Institute</a:t>
            </a:r>
            <a:r>
              <a:rPr sz="1600" spc="105" dirty="0">
                <a:latin typeface="Calibri"/>
                <a:cs typeface="Calibri"/>
              </a:rPr>
              <a:t> </a:t>
            </a:r>
            <a:r>
              <a:rPr sz="1600" dirty="0">
                <a:latin typeface="Calibri"/>
                <a:cs typeface="Calibri"/>
              </a:rPr>
              <a:t>of</a:t>
            </a:r>
            <a:r>
              <a:rPr sz="1600" spc="110" dirty="0">
                <a:latin typeface="Calibri"/>
                <a:cs typeface="Calibri"/>
              </a:rPr>
              <a:t> </a:t>
            </a:r>
            <a:r>
              <a:rPr sz="1600" dirty="0">
                <a:latin typeface="Calibri"/>
                <a:cs typeface="Calibri"/>
              </a:rPr>
              <a:t>Actuaries</a:t>
            </a:r>
            <a:r>
              <a:rPr sz="1600" spc="105" dirty="0">
                <a:latin typeface="Calibri"/>
                <a:cs typeface="Calibri"/>
              </a:rPr>
              <a:t> </a:t>
            </a:r>
            <a:r>
              <a:rPr sz="1600" dirty="0">
                <a:latin typeface="Calibri"/>
                <a:cs typeface="Calibri"/>
              </a:rPr>
              <a:t>of</a:t>
            </a:r>
            <a:r>
              <a:rPr sz="1600" spc="114" dirty="0">
                <a:latin typeface="Calibri"/>
                <a:cs typeface="Calibri"/>
              </a:rPr>
              <a:t> </a:t>
            </a:r>
            <a:r>
              <a:rPr sz="1600" dirty="0">
                <a:latin typeface="Calibri"/>
                <a:cs typeface="Calibri"/>
              </a:rPr>
              <a:t>India,</a:t>
            </a:r>
            <a:r>
              <a:rPr sz="1600" spc="110" dirty="0">
                <a:latin typeface="Calibri"/>
                <a:cs typeface="Calibri"/>
              </a:rPr>
              <a:t> </a:t>
            </a:r>
            <a:r>
              <a:rPr sz="1600" dirty="0">
                <a:latin typeface="Calibri"/>
                <a:cs typeface="Calibri"/>
              </a:rPr>
              <a:t>established</a:t>
            </a:r>
            <a:r>
              <a:rPr sz="1600" spc="125" dirty="0">
                <a:latin typeface="Calibri"/>
                <a:cs typeface="Calibri"/>
              </a:rPr>
              <a:t> </a:t>
            </a:r>
            <a:r>
              <a:rPr sz="1600" dirty="0">
                <a:latin typeface="Calibri"/>
                <a:cs typeface="Calibri"/>
              </a:rPr>
              <a:t>under</a:t>
            </a:r>
            <a:r>
              <a:rPr sz="1600" spc="110" dirty="0">
                <a:latin typeface="Calibri"/>
                <a:cs typeface="Calibri"/>
              </a:rPr>
              <a:t> </a:t>
            </a:r>
            <a:r>
              <a:rPr sz="1600" dirty="0">
                <a:latin typeface="Calibri"/>
                <a:cs typeface="Calibri"/>
              </a:rPr>
              <a:t>The</a:t>
            </a:r>
            <a:r>
              <a:rPr sz="1600" spc="105" dirty="0">
                <a:latin typeface="Calibri"/>
                <a:cs typeface="Calibri"/>
              </a:rPr>
              <a:t> </a:t>
            </a:r>
            <a:r>
              <a:rPr sz="1600" dirty="0">
                <a:latin typeface="Calibri"/>
                <a:cs typeface="Calibri"/>
              </a:rPr>
              <a:t>Actuaries</a:t>
            </a:r>
            <a:r>
              <a:rPr sz="1600" spc="114" dirty="0">
                <a:latin typeface="Calibri"/>
                <a:cs typeface="Calibri"/>
              </a:rPr>
              <a:t> </a:t>
            </a:r>
            <a:r>
              <a:rPr sz="1600" spc="-20" dirty="0">
                <a:latin typeface="Calibri"/>
                <a:cs typeface="Calibri"/>
              </a:rPr>
              <a:t>Act, 	2006</a:t>
            </a:r>
            <a:endParaRPr sz="1600" dirty="0">
              <a:latin typeface="Calibri"/>
              <a:cs typeface="Calibri"/>
            </a:endParaRPr>
          </a:p>
        </p:txBody>
      </p:sp>
      <p:grpSp>
        <p:nvGrpSpPr>
          <p:cNvPr id="48" name="object 48"/>
          <p:cNvGrpSpPr/>
          <p:nvPr/>
        </p:nvGrpSpPr>
        <p:grpSpPr>
          <a:xfrm>
            <a:off x="1321308" y="5439155"/>
            <a:ext cx="2870200" cy="623570"/>
            <a:chOff x="1321308" y="5439155"/>
            <a:chExt cx="2870200" cy="623570"/>
          </a:xfrm>
        </p:grpSpPr>
        <p:pic>
          <p:nvPicPr>
            <p:cNvPr id="49" name="object 49"/>
            <p:cNvPicPr/>
            <p:nvPr/>
          </p:nvPicPr>
          <p:blipFill>
            <a:blip r:embed="rId2" cstate="print"/>
            <a:stretch>
              <a:fillRect/>
            </a:stretch>
          </p:blipFill>
          <p:spPr>
            <a:xfrm>
              <a:off x="1357884" y="5439155"/>
              <a:ext cx="2833116" cy="623341"/>
            </a:xfrm>
            <a:prstGeom prst="rect">
              <a:avLst/>
            </a:prstGeom>
          </p:spPr>
        </p:pic>
        <p:pic>
          <p:nvPicPr>
            <p:cNvPr id="50" name="object 50"/>
            <p:cNvPicPr/>
            <p:nvPr/>
          </p:nvPicPr>
          <p:blipFill>
            <a:blip r:embed="rId13" cstate="print"/>
            <a:stretch>
              <a:fillRect/>
            </a:stretch>
          </p:blipFill>
          <p:spPr>
            <a:xfrm>
              <a:off x="1321308" y="5519927"/>
              <a:ext cx="1964436" cy="509003"/>
            </a:xfrm>
            <a:prstGeom prst="rect">
              <a:avLst/>
            </a:prstGeom>
          </p:spPr>
        </p:pic>
        <p:pic>
          <p:nvPicPr>
            <p:cNvPr id="51" name="object 51"/>
            <p:cNvPicPr/>
            <p:nvPr/>
          </p:nvPicPr>
          <p:blipFill>
            <a:blip r:embed="rId4" cstate="print"/>
            <a:stretch>
              <a:fillRect/>
            </a:stretch>
          </p:blipFill>
          <p:spPr>
            <a:xfrm>
              <a:off x="1397508" y="5466587"/>
              <a:ext cx="2758440" cy="548640"/>
            </a:xfrm>
            <a:prstGeom prst="rect">
              <a:avLst/>
            </a:prstGeom>
          </p:spPr>
        </p:pic>
      </p:grpSp>
      <p:sp>
        <p:nvSpPr>
          <p:cNvPr id="52" name="object 52"/>
          <p:cNvSpPr txBox="1"/>
          <p:nvPr/>
        </p:nvSpPr>
        <p:spPr>
          <a:xfrm>
            <a:off x="1472946" y="5588304"/>
            <a:ext cx="1666875"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Calibri"/>
                <a:cs typeface="Calibri"/>
              </a:rPr>
              <a:t>f)</a:t>
            </a:r>
            <a:r>
              <a:rPr sz="1600" spc="-5" dirty="0">
                <a:solidFill>
                  <a:srgbClr val="FFFFFF"/>
                </a:solidFill>
                <a:latin typeface="Calibri"/>
                <a:cs typeface="Calibri"/>
              </a:rPr>
              <a:t> </a:t>
            </a:r>
            <a:r>
              <a:rPr sz="1600" b="1" spc="-20" dirty="0">
                <a:solidFill>
                  <a:srgbClr val="FFFFFF"/>
                </a:solidFill>
                <a:latin typeface="Calibri"/>
                <a:cs typeface="Calibri"/>
              </a:rPr>
              <a:t>Actuary,</a:t>
            </a:r>
            <a:r>
              <a:rPr sz="1600" b="1" spc="10" dirty="0">
                <a:solidFill>
                  <a:srgbClr val="FFFFFF"/>
                </a:solidFill>
                <a:latin typeface="Calibri"/>
                <a:cs typeface="Calibri"/>
              </a:rPr>
              <a:t> </a:t>
            </a:r>
            <a:r>
              <a:rPr sz="1600" b="1" spc="-10" dirty="0">
                <a:solidFill>
                  <a:srgbClr val="FFFFFF"/>
                </a:solidFill>
                <a:latin typeface="Calibri"/>
                <a:cs typeface="Calibri"/>
              </a:rPr>
              <a:t>Member</a:t>
            </a:r>
            <a:endParaRPr sz="1600" dirty="0">
              <a:latin typeface="Calibri"/>
              <a:cs typeface="Calibri"/>
            </a:endParaRPr>
          </a:p>
        </p:txBody>
      </p:sp>
      <p:sp>
        <p:nvSpPr>
          <p:cNvPr id="53" name="object 53"/>
          <p:cNvSpPr txBox="1"/>
          <p:nvPr/>
        </p:nvSpPr>
        <p:spPr>
          <a:xfrm>
            <a:off x="1169619" y="1688972"/>
            <a:ext cx="9917430" cy="574040"/>
          </a:xfrm>
          <a:prstGeom prst="rect">
            <a:avLst/>
          </a:prstGeom>
        </p:spPr>
        <p:txBody>
          <a:bodyPr vert="horz" wrap="square" lIns="0" tIns="12700" rIns="0" bIns="0" rtlCol="0">
            <a:spAutoFit/>
          </a:bodyPr>
          <a:lstStyle/>
          <a:p>
            <a:pPr marL="12700" marR="5080">
              <a:lnSpc>
                <a:spcPct val="100000"/>
              </a:lnSpc>
              <a:spcBef>
                <a:spcPts val="100"/>
              </a:spcBef>
            </a:pPr>
            <a:r>
              <a:rPr sz="1800" b="1" u="sng" dirty="0">
                <a:solidFill>
                  <a:srgbClr val="112F52"/>
                </a:solidFill>
                <a:uFill>
                  <a:solidFill>
                    <a:srgbClr val="112F52"/>
                  </a:solidFill>
                </a:uFill>
                <a:latin typeface="Calibri"/>
                <a:cs typeface="Calibri"/>
              </a:rPr>
              <a:t>SPECIFIED</a:t>
            </a:r>
            <a:r>
              <a:rPr sz="1800" b="1" u="sng" spc="-70" dirty="0">
                <a:solidFill>
                  <a:srgbClr val="112F52"/>
                </a:solidFill>
                <a:uFill>
                  <a:solidFill>
                    <a:srgbClr val="112F52"/>
                  </a:solidFill>
                </a:uFill>
                <a:latin typeface="Calibri"/>
                <a:cs typeface="Calibri"/>
              </a:rPr>
              <a:t> </a:t>
            </a:r>
            <a:r>
              <a:rPr sz="1800" b="1" u="sng" dirty="0">
                <a:solidFill>
                  <a:srgbClr val="112F52"/>
                </a:solidFill>
                <a:uFill>
                  <a:solidFill>
                    <a:srgbClr val="112F52"/>
                  </a:solidFill>
                </a:uFill>
                <a:latin typeface="Calibri"/>
                <a:cs typeface="Calibri"/>
              </a:rPr>
              <a:t>PROFESSIONALS:</a:t>
            </a:r>
            <a:r>
              <a:rPr sz="1800" b="1" u="sng" spc="-50" dirty="0">
                <a:solidFill>
                  <a:srgbClr val="112F52"/>
                </a:solidFill>
                <a:uFill>
                  <a:solidFill>
                    <a:srgbClr val="112F52"/>
                  </a:solidFill>
                </a:uFill>
                <a:latin typeface="Calibri"/>
                <a:cs typeface="Calibri"/>
              </a:rPr>
              <a:t> </a:t>
            </a:r>
            <a:r>
              <a:rPr sz="1800" spc="-10" dirty="0">
                <a:solidFill>
                  <a:srgbClr val="112F52"/>
                </a:solidFill>
                <a:latin typeface="Calibri"/>
                <a:cs typeface="Calibri"/>
              </a:rPr>
              <a:t>Regulations</a:t>
            </a:r>
            <a:r>
              <a:rPr sz="1800" spc="-35" dirty="0">
                <a:solidFill>
                  <a:srgbClr val="112F52"/>
                </a:solidFill>
                <a:latin typeface="Calibri"/>
                <a:cs typeface="Calibri"/>
              </a:rPr>
              <a:t> </a:t>
            </a:r>
            <a:r>
              <a:rPr sz="1800" dirty="0">
                <a:solidFill>
                  <a:srgbClr val="112F52"/>
                </a:solidFill>
                <a:latin typeface="Calibri"/>
                <a:cs typeface="Calibri"/>
              </a:rPr>
              <a:t>53B</a:t>
            </a:r>
            <a:r>
              <a:rPr sz="1800" spc="-60" dirty="0">
                <a:solidFill>
                  <a:srgbClr val="112F52"/>
                </a:solidFill>
                <a:latin typeface="Calibri"/>
                <a:cs typeface="Calibri"/>
              </a:rPr>
              <a:t> </a:t>
            </a:r>
            <a:r>
              <a:rPr sz="1800" dirty="0">
                <a:solidFill>
                  <a:srgbClr val="112F52"/>
                </a:solidFill>
                <a:latin typeface="Calibri"/>
                <a:cs typeface="Calibri"/>
              </a:rPr>
              <a:t>prescribes</a:t>
            </a:r>
            <a:r>
              <a:rPr sz="1800" spc="-35" dirty="0">
                <a:solidFill>
                  <a:srgbClr val="112F52"/>
                </a:solidFill>
                <a:latin typeface="Calibri"/>
                <a:cs typeface="Calibri"/>
              </a:rPr>
              <a:t> </a:t>
            </a:r>
            <a:r>
              <a:rPr sz="1800" spc="-10" dirty="0">
                <a:solidFill>
                  <a:srgbClr val="112F52"/>
                </a:solidFill>
                <a:latin typeface="Calibri"/>
                <a:cs typeface="Calibri"/>
              </a:rPr>
              <a:t>following</a:t>
            </a:r>
            <a:r>
              <a:rPr sz="1800" spc="-25" dirty="0">
                <a:solidFill>
                  <a:srgbClr val="112F52"/>
                </a:solidFill>
                <a:latin typeface="Calibri"/>
                <a:cs typeface="Calibri"/>
              </a:rPr>
              <a:t> </a:t>
            </a:r>
            <a:r>
              <a:rPr sz="1800" dirty="0">
                <a:solidFill>
                  <a:srgbClr val="112F52"/>
                </a:solidFill>
                <a:latin typeface="Calibri"/>
                <a:cs typeface="Calibri"/>
              </a:rPr>
              <a:t>specified</a:t>
            </a:r>
            <a:r>
              <a:rPr sz="1800" spc="-40" dirty="0">
                <a:solidFill>
                  <a:srgbClr val="112F52"/>
                </a:solidFill>
                <a:latin typeface="Calibri"/>
                <a:cs typeface="Calibri"/>
              </a:rPr>
              <a:t> </a:t>
            </a:r>
            <a:r>
              <a:rPr sz="1800" spc="-10" dirty="0">
                <a:solidFill>
                  <a:srgbClr val="112F52"/>
                </a:solidFill>
                <a:latin typeface="Calibri"/>
                <a:cs typeface="Calibri"/>
              </a:rPr>
              <a:t>professionals’</a:t>
            </a:r>
            <a:r>
              <a:rPr sz="1800" spc="-55" dirty="0">
                <a:solidFill>
                  <a:srgbClr val="112F52"/>
                </a:solidFill>
                <a:latin typeface="Calibri"/>
                <a:cs typeface="Calibri"/>
              </a:rPr>
              <a:t> </a:t>
            </a:r>
            <a:r>
              <a:rPr sz="1800" dirty="0">
                <a:solidFill>
                  <a:srgbClr val="112F52"/>
                </a:solidFill>
                <a:latin typeface="Calibri"/>
                <a:cs typeface="Calibri"/>
              </a:rPr>
              <a:t>who</a:t>
            </a:r>
            <a:r>
              <a:rPr sz="1800" spc="-35" dirty="0">
                <a:solidFill>
                  <a:srgbClr val="112F52"/>
                </a:solidFill>
                <a:latin typeface="Calibri"/>
                <a:cs typeface="Calibri"/>
              </a:rPr>
              <a:t> </a:t>
            </a:r>
            <a:r>
              <a:rPr sz="1800" dirty="0">
                <a:solidFill>
                  <a:srgbClr val="112F52"/>
                </a:solidFill>
                <a:latin typeface="Calibri"/>
                <a:cs typeface="Calibri"/>
              </a:rPr>
              <a:t>can</a:t>
            </a:r>
            <a:r>
              <a:rPr sz="1800" spc="-35" dirty="0">
                <a:solidFill>
                  <a:srgbClr val="112F52"/>
                </a:solidFill>
                <a:latin typeface="Calibri"/>
                <a:cs typeface="Calibri"/>
              </a:rPr>
              <a:t> </a:t>
            </a:r>
            <a:r>
              <a:rPr sz="1800" spc="-10" dirty="0">
                <a:solidFill>
                  <a:srgbClr val="112F52"/>
                </a:solidFill>
                <a:latin typeface="Calibri"/>
                <a:cs typeface="Calibri"/>
              </a:rPr>
              <a:t>become </a:t>
            </a:r>
            <a:r>
              <a:rPr sz="1800" dirty="0">
                <a:solidFill>
                  <a:srgbClr val="112F52"/>
                </a:solidFill>
                <a:latin typeface="Calibri"/>
                <a:cs typeface="Calibri"/>
              </a:rPr>
              <a:t>a</a:t>
            </a:r>
            <a:r>
              <a:rPr sz="1800" spc="-35" dirty="0">
                <a:solidFill>
                  <a:srgbClr val="112F52"/>
                </a:solidFill>
                <a:latin typeface="Calibri"/>
                <a:cs typeface="Calibri"/>
              </a:rPr>
              <a:t> </a:t>
            </a:r>
            <a:r>
              <a:rPr sz="1800" dirty="0">
                <a:solidFill>
                  <a:srgbClr val="112F52"/>
                </a:solidFill>
                <a:latin typeface="Calibri"/>
                <a:cs typeface="Calibri"/>
              </a:rPr>
              <a:t>partner</a:t>
            </a:r>
            <a:r>
              <a:rPr sz="1800" spc="-30" dirty="0">
                <a:solidFill>
                  <a:srgbClr val="112F52"/>
                </a:solidFill>
                <a:latin typeface="Calibri"/>
                <a:cs typeface="Calibri"/>
              </a:rPr>
              <a:t> </a:t>
            </a:r>
            <a:r>
              <a:rPr sz="1800" dirty="0">
                <a:solidFill>
                  <a:srgbClr val="112F52"/>
                </a:solidFill>
                <a:latin typeface="Calibri"/>
                <a:cs typeface="Calibri"/>
              </a:rPr>
              <a:t>under</a:t>
            </a:r>
            <a:r>
              <a:rPr sz="1800" spc="-25" dirty="0">
                <a:solidFill>
                  <a:srgbClr val="112F52"/>
                </a:solidFill>
                <a:latin typeface="Calibri"/>
                <a:cs typeface="Calibri"/>
              </a:rPr>
              <a:t> </a:t>
            </a:r>
            <a:r>
              <a:rPr sz="1800" dirty="0">
                <a:solidFill>
                  <a:srgbClr val="112F52"/>
                </a:solidFill>
                <a:latin typeface="Calibri"/>
                <a:cs typeface="Calibri"/>
              </a:rPr>
              <a:t>MDP</a:t>
            </a:r>
            <a:r>
              <a:rPr sz="1800" spc="-30" dirty="0">
                <a:solidFill>
                  <a:srgbClr val="112F52"/>
                </a:solidFill>
                <a:latin typeface="Calibri"/>
                <a:cs typeface="Calibri"/>
              </a:rPr>
              <a:t> </a:t>
            </a:r>
            <a:r>
              <a:rPr sz="1800" spc="-10" dirty="0">
                <a:solidFill>
                  <a:srgbClr val="112F52"/>
                </a:solidFill>
                <a:latin typeface="Calibri"/>
                <a:cs typeface="Calibri"/>
              </a:rPr>
              <a:t>provisions:</a:t>
            </a:r>
            <a:endParaRPr sz="1800" dirty="0">
              <a:latin typeface="Calibri"/>
              <a:cs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90168" y="1442084"/>
            <a:ext cx="10726420" cy="574040"/>
          </a:xfrm>
          <a:prstGeom prst="rect">
            <a:avLst/>
          </a:prstGeom>
        </p:spPr>
        <p:txBody>
          <a:bodyPr vert="horz" wrap="square" lIns="0" tIns="12700" rIns="0" bIns="0" rtlCol="0">
            <a:spAutoFit/>
          </a:bodyPr>
          <a:lstStyle/>
          <a:p>
            <a:pPr marL="2807970" marR="5080" indent="-2795905">
              <a:lnSpc>
                <a:spcPct val="100000"/>
              </a:lnSpc>
              <a:spcBef>
                <a:spcPts val="100"/>
              </a:spcBef>
            </a:pPr>
            <a:r>
              <a:rPr sz="1800" dirty="0">
                <a:solidFill>
                  <a:srgbClr val="0C1F36"/>
                </a:solidFill>
                <a:latin typeface="Calibri"/>
                <a:cs typeface="Calibri"/>
              </a:rPr>
              <a:t>The</a:t>
            </a:r>
            <a:r>
              <a:rPr sz="1800" spc="-40" dirty="0">
                <a:solidFill>
                  <a:srgbClr val="0C1F36"/>
                </a:solidFill>
                <a:latin typeface="Calibri"/>
                <a:cs typeface="Calibri"/>
              </a:rPr>
              <a:t> </a:t>
            </a:r>
            <a:r>
              <a:rPr sz="1800" dirty="0">
                <a:solidFill>
                  <a:srgbClr val="0C1F36"/>
                </a:solidFill>
                <a:latin typeface="Calibri"/>
                <a:cs typeface="Calibri"/>
              </a:rPr>
              <a:t>ICAI</a:t>
            </a:r>
            <a:r>
              <a:rPr sz="1800" spc="-50" dirty="0">
                <a:solidFill>
                  <a:srgbClr val="0C1F36"/>
                </a:solidFill>
                <a:latin typeface="Calibri"/>
                <a:cs typeface="Calibri"/>
              </a:rPr>
              <a:t> </a:t>
            </a:r>
            <a:r>
              <a:rPr sz="1800" dirty="0">
                <a:solidFill>
                  <a:srgbClr val="0C1F36"/>
                </a:solidFill>
                <a:latin typeface="Calibri"/>
                <a:cs typeface="Calibri"/>
              </a:rPr>
              <a:t>has</a:t>
            </a:r>
            <a:r>
              <a:rPr sz="1800" spc="-35" dirty="0">
                <a:solidFill>
                  <a:srgbClr val="0C1F36"/>
                </a:solidFill>
                <a:latin typeface="Calibri"/>
                <a:cs typeface="Calibri"/>
              </a:rPr>
              <a:t> </a:t>
            </a:r>
            <a:r>
              <a:rPr sz="1800" spc="-10" dirty="0">
                <a:solidFill>
                  <a:srgbClr val="0C1F36"/>
                </a:solidFill>
                <a:latin typeface="Calibri"/>
                <a:cs typeface="Calibri"/>
              </a:rPr>
              <a:t>taken</a:t>
            </a:r>
            <a:r>
              <a:rPr sz="1800" spc="-25" dirty="0">
                <a:solidFill>
                  <a:srgbClr val="0C1F36"/>
                </a:solidFill>
                <a:latin typeface="Calibri"/>
                <a:cs typeface="Calibri"/>
              </a:rPr>
              <a:t> </a:t>
            </a:r>
            <a:r>
              <a:rPr sz="1800" dirty="0">
                <a:solidFill>
                  <a:srgbClr val="0C1F36"/>
                </a:solidFill>
                <a:latin typeface="Calibri"/>
                <a:cs typeface="Calibri"/>
              </a:rPr>
              <a:t>the</a:t>
            </a:r>
            <a:r>
              <a:rPr sz="1800" spc="-40" dirty="0">
                <a:solidFill>
                  <a:srgbClr val="0C1F36"/>
                </a:solidFill>
                <a:latin typeface="Calibri"/>
                <a:cs typeface="Calibri"/>
              </a:rPr>
              <a:t> </a:t>
            </a:r>
            <a:r>
              <a:rPr sz="1800" dirty="0">
                <a:solidFill>
                  <a:srgbClr val="0C1F36"/>
                </a:solidFill>
                <a:latin typeface="Calibri"/>
                <a:cs typeface="Calibri"/>
              </a:rPr>
              <a:t>first</a:t>
            </a:r>
            <a:r>
              <a:rPr sz="1800" spc="-35" dirty="0">
                <a:solidFill>
                  <a:srgbClr val="0C1F36"/>
                </a:solidFill>
                <a:latin typeface="Calibri"/>
                <a:cs typeface="Calibri"/>
              </a:rPr>
              <a:t> </a:t>
            </a:r>
            <a:r>
              <a:rPr sz="1800" dirty="0">
                <a:solidFill>
                  <a:srgbClr val="0C1F36"/>
                </a:solidFill>
                <a:latin typeface="Calibri"/>
                <a:cs typeface="Calibri"/>
              </a:rPr>
              <a:t>step</a:t>
            </a:r>
            <a:r>
              <a:rPr sz="1800" spc="-25" dirty="0">
                <a:solidFill>
                  <a:srgbClr val="0C1F36"/>
                </a:solidFill>
                <a:latin typeface="Calibri"/>
                <a:cs typeface="Calibri"/>
              </a:rPr>
              <a:t> </a:t>
            </a:r>
            <a:r>
              <a:rPr sz="1800" dirty="0">
                <a:solidFill>
                  <a:srgbClr val="0C1F36"/>
                </a:solidFill>
                <a:latin typeface="Calibri"/>
                <a:cs typeface="Calibri"/>
              </a:rPr>
              <a:t>to</a:t>
            </a:r>
            <a:r>
              <a:rPr sz="1800" spc="-45" dirty="0">
                <a:solidFill>
                  <a:srgbClr val="0C1F36"/>
                </a:solidFill>
                <a:latin typeface="Calibri"/>
                <a:cs typeface="Calibri"/>
              </a:rPr>
              <a:t> </a:t>
            </a:r>
            <a:r>
              <a:rPr sz="1800" dirty="0">
                <a:solidFill>
                  <a:srgbClr val="0C1F36"/>
                </a:solidFill>
                <a:latin typeface="Calibri"/>
                <a:cs typeface="Calibri"/>
              </a:rPr>
              <a:t>allow</a:t>
            </a:r>
            <a:r>
              <a:rPr sz="1800" spc="-25" dirty="0">
                <a:solidFill>
                  <a:srgbClr val="0C1F36"/>
                </a:solidFill>
                <a:latin typeface="Calibri"/>
                <a:cs typeface="Calibri"/>
              </a:rPr>
              <a:t> </a:t>
            </a:r>
            <a:r>
              <a:rPr sz="1800" dirty="0">
                <a:solidFill>
                  <a:srgbClr val="0C1F36"/>
                </a:solidFill>
                <a:latin typeface="Calibri"/>
                <a:cs typeface="Calibri"/>
              </a:rPr>
              <a:t>MDP</a:t>
            </a:r>
            <a:r>
              <a:rPr sz="1800" spc="-40" dirty="0">
                <a:solidFill>
                  <a:srgbClr val="0C1F36"/>
                </a:solidFill>
                <a:latin typeface="Calibri"/>
                <a:cs typeface="Calibri"/>
              </a:rPr>
              <a:t> </a:t>
            </a:r>
            <a:r>
              <a:rPr sz="1800" dirty="0">
                <a:solidFill>
                  <a:srgbClr val="0C1F36"/>
                </a:solidFill>
                <a:latin typeface="Calibri"/>
                <a:cs typeface="Calibri"/>
              </a:rPr>
              <a:t>Firm</a:t>
            </a:r>
            <a:r>
              <a:rPr sz="1800" spc="-40" dirty="0">
                <a:solidFill>
                  <a:srgbClr val="0C1F36"/>
                </a:solidFill>
                <a:latin typeface="Calibri"/>
                <a:cs typeface="Calibri"/>
              </a:rPr>
              <a:t> </a:t>
            </a:r>
            <a:r>
              <a:rPr sz="1800" dirty="0">
                <a:solidFill>
                  <a:srgbClr val="0C1F36"/>
                </a:solidFill>
                <a:latin typeface="Calibri"/>
                <a:cs typeface="Calibri"/>
              </a:rPr>
              <a:t>with</a:t>
            </a:r>
            <a:r>
              <a:rPr sz="1800" spc="-30" dirty="0">
                <a:solidFill>
                  <a:srgbClr val="0C1F36"/>
                </a:solidFill>
                <a:latin typeface="Calibri"/>
                <a:cs typeface="Calibri"/>
              </a:rPr>
              <a:t> </a:t>
            </a:r>
            <a:r>
              <a:rPr sz="1800" dirty="0">
                <a:solidFill>
                  <a:srgbClr val="0C1F36"/>
                </a:solidFill>
                <a:latin typeface="Calibri"/>
                <a:cs typeface="Calibri"/>
              </a:rPr>
              <a:t>other</a:t>
            </a:r>
            <a:r>
              <a:rPr sz="1800" spc="-30" dirty="0">
                <a:solidFill>
                  <a:srgbClr val="0C1F36"/>
                </a:solidFill>
                <a:latin typeface="Calibri"/>
                <a:cs typeface="Calibri"/>
              </a:rPr>
              <a:t> </a:t>
            </a:r>
            <a:r>
              <a:rPr sz="1800" spc="-10" dirty="0">
                <a:solidFill>
                  <a:srgbClr val="0C1F36"/>
                </a:solidFill>
                <a:latin typeface="Calibri"/>
                <a:cs typeface="Calibri"/>
              </a:rPr>
              <a:t>specialized</a:t>
            </a:r>
            <a:r>
              <a:rPr sz="1800" spc="-15" dirty="0">
                <a:solidFill>
                  <a:srgbClr val="0C1F36"/>
                </a:solidFill>
                <a:latin typeface="Calibri"/>
                <a:cs typeface="Calibri"/>
              </a:rPr>
              <a:t> </a:t>
            </a:r>
            <a:r>
              <a:rPr sz="1800" spc="-10" dirty="0">
                <a:solidFill>
                  <a:srgbClr val="0C1F36"/>
                </a:solidFill>
                <a:latin typeface="Calibri"/>
                <a:cs typeface="Calibri"/>
              </a:rPr>
              <a:t>professionals.</a:t>
            </a:r>
            <a:r>
              <a:rPr sz="1800" spc="-50" dirty="0">
                <a:solidFill>
                  <a:srgbClr val="0C1F36"/>
                </a:solidFill>
                <a:latin typeface="Calibri"/>
                <a:cs typeface="Calibri"/>
              </a:rPr>
              <a:t> </a:t>
            </a:r>
            <a:r>
              <a:rPr sz="1800" dirty="0">
                <a:solidFill>
                  <a:srgbClr val="0C1F36"/>
                </a:solidFill>
                <a:latin typeface="Calibri"/>
                <a:cs typeface="Calibri"/>
              </a:rPr>
              <a:t>The</a:t>
            </a:r>
            <a:r>
              <a:rPr sz="1800" spc="-40" dirty="0">
                <a:solidFill>
                  <a:srgbClr val="0C1F36"/>
                </a:solidFill>
                <a:latin typeface="Calibri"/>
                <a:cs typeface="Calibri"/>
              </a:rPr>
              <a:t> </a:t>
            </a:r>
            <a:r>
              <a:rPr sz="1800" spc="-10" dirty="0">
                <a:solidFill>
                  <a:srgbClr val="0C1F36"/>
                </a:solidFill>
                <a:latin typeface="Calibri"/>
                <a:cs typeface="Calibri"/>
              </a:rPr>
              <a:t>reciprocal</a:t>
            </a:r>
            <a:r>
              <a:rPr sz="1800" spc="-20" dirty="0">
                <a:solidFill>
                  <a:srgbClr val="0C1F36"/>
                </a:solidFill>
                <a:latin typeface="Calibri"/>
                <a:cs typeface="Calibri"/>
              </a:rPr>
              <a:t> </a:t>
            </a:r>
            <a:r>
              <a:rPr sz="1800" dirty="0">
                <a:solidFill>
                  <a:srgbClr val="0C1F36"/>
                </a:solidFill>
                <a:latin typeface="Calibri"/>
                <a:cs typeface="Calibri"/>
              </a:rPr>
              <a:t>provisions</a:t>
            </a:r>
            <a:r>
              <a:rPr sz="1800" spc="-35" dirty="0">
                <a:solidFill>
                  <a:srgbClr val="0C1F36"/>
                </a:solidFill>
                <a:latin typeface="Calibri"/>
                <a:cs typeface="Calibri"/>
              </a:rPr>
              <a:t> </a:t>
            </a:r>
            <a:r>
              <a:rPr sz="1800" spc="-25" dirty="0">
                <a:solidFill>
                  <a:srgbClr val="0C1F36"/>
                </a:solidFill>
                <a:latin typeface="Calibri"/>
                <a:cs typeface="Calibri"/>
              </a:rPr>
              <a:t>in </a:t>
            </a:r>
            <a:r>
              <a:rPr sz="1800" dirty="0">
                <a:solidFill>
                  <a:srgbClr val="0C1F36"/>
                </a:solidFill>
                <a:latin typeface="Calibri"/>
                <a:cs typeface="Calibri"/>
              </a:rPr>
              <a:t>other</a:t>
            </a:r>
            <a:r>
              <a:rPr sz="1800" spc="-30" dirty="0">
                <a:solidFill>
                  <a:srgbClr val="0C1F36"/>
                </a:solidFill>
                <a:latin typeface="Calibri"/>
                <a:cs typeface="Calibri"/>
              </a:rPr>
              <a:t> </a:t>
            </a:r>
            <a:r>
              <a:rPr sz="1800" dirty="0">
                <a:solidFill>
                  <a:srgbClr val="0C1F36"/>
                </a:solidFill>
                <a:latin typeface="Calibri"/>
                <a:cs typeface="Calibri"/>
              </a:rPr>
              <a:t>specific</a:t>
            </a:r>
            <a:r>
              <a:rPr sz="1800" spc="-40" dirty="0">
                <a:solidFill>
                  <a:srgbClr val="0C1F36"/>
                </a:solidFill>
                <a:latin typeface="Calibri"/>
                <a:cs typeface="Calibri"/>
              </a:rPr>
              <a:t> </a:t>
            </a:r>
            <a:r>
              <a:rPr sz="1800" spc="-10" dirty="0">
                <a:solidFill>
                  <a:srgbClr val="0C1F36"/>
                </a:solidFill>
                <a:latin typeface="Calibri"/>
                <a:cs typeface="Calibri"/>
              </a:rPr>
              <a:t>professional</a:t>
            </a:r>
            <a:r>
              <a:rPr sz="1800" spc="-45" dirty="0">
                <a:solidFill>
                  <a:srgbClr val="0C1F36"/>
                </a:solidFill>
                <a:latin typeface="Calibri"/>
                <a:cs typeface="Calibri"/>
              </a:rPr>
              <a:t> </a:t>
            </a:r>
            <a:r>
              <a:rPr sz="1800" dirty="0">
                <a:solidFill>
                  <a:srgbClr val="0C1F36"/>
                </a:solidFill>
                <a:latin typeface="Calibri"/>
                <a:cs typeface="Calibri"/>
              </a:rPr>
              <a:t>Acts</a:t>
            </a:r>
            <a:r>
              <a:rPr sz="1800" spc="-40" dirty="0">
                <a:solidFill>
                  <a:srgbClr val="0C1F36"/>
                </a:solidFill>
                <a:latin typeface="Calibri"/>
                <a:cs typeface="Calibri"/>
              </a:rPr>
              <a:t> </a:t>
            </a:r>
            <a:r>
              <a:rPr sz="1800" dirty="0">
                <a:solidFill>
                  <a:srgbClr val="0C1F36"/>
                </a:solidFill>
                <a:latin typeface="Calibri"/>
                <a:cs typeface="Calibri"/>
              </a:rPr>
              <a:t>are</a:t>
            </a:r>
            <a:r>
              <a:rPr sz="1800" spc="-25" dirty="0">
                <a:solidFill>
                  <a:srgbClr val="0C1F36"/>
                </a:solidFill>
                <a:latin typeface="Calibri"/>
                <a:cs typeface="Calibri"/>
              </a:rPr>
              <a:t> </a:t>
            </a:r>
            <a:r>
              <a:rPr sz="1800" dirty="0">
                <a:solidFill>
                  <a:srgbClr val="0C1F36"/>
                </a:solidFill>
                <a:latin typeface="Calibri"/>
                <a:cs typeface="Calibri"/>
              </a:rPr>
              <a:t>as</a:t>
            </a:r>
            <a:r>
              <a:rPr sz="1800" spc="-50" dirty="0">
                <a:solidFill>
                  <a:srgbClr val="0C1F36"/>
                </a:solidFill>
                <a:latin typeface="Calibri"/>
                <a:cs typeface="Calibri"/>
              </a:rPr>
              <a:t> </a:t>
            </a:r>
            <a:r>
              <a:rPr sz="1800" spc="-10" dirty="0">
                <a:solidFill>
                  <a:srgbClr val="0C1F36"/>
                </a:solidFill>
                <a:latin typeface="Calibri"/>
                <a:cs typeface="Calibri"/>
              </a:rPr>
              <a:t>tabulated</a:t>
            </a:r>
            <a:r>
              <a:rPr sz="1800" spc="-25" dirty="0">
                <a:solidFill>
                  <a:srgbClr val="0C1F36"/>
                </a:solidFill>
                <a:latin typeface="Calibri"/>
                <a:cs typeface="Calibri"/>
              </a:rPr>
              <a:t> </a:t>
            </a:r>
            <a:r>
              <a:rPr sz="1800" spc="-10" dirty="0">
                <a:solidFill>
                  <a:srgbClr val="0C1F36"/>
                </a:solidFill>
                <a:latin typeface="Calibri"/>
                <a:cs typeface="Calibri"/>
              </a:rPr>
              <a:t>below:</a:t>
            </a:r>
            <a:endParaRPr sz="1800" dirty="0">
              <a:latin typeface="Calibri"/>
              <a:cs typeface="Calibri"/>
            </a:endParaRPr>
          </a:p>
        </p:txBody>
      </p:sp>
      <p:graphicFrame>
        <p:nvGraphicFramePr>
          <p:cNvPr id="6" name="object 6"/>
          <p:cNvGraphicFramePr>
            <a:graphicFrameLocks noGrp="1"/>
          </p:cNvGraphicFramePr>
          <p:nvPr>
            <p:extLst>
              <p:ext uri="{D42A27DB-BD31-4B8C-83A1-F6EECF244321}">
                <p14:modId xmlns:p14="http://schemas.microsoft.com/office/powerpoint/2010/main" val="751107125"/>
              </p:ext>
            </p:extLst>
          </p:nvPr>
        </p:nvGraphicFramePr>
        <p:xfrm>
          <a:off x="895756" y="2211577"/>
          <a:ext cx="10450192" cy="3112770"/>
        </p:xfrm>
        <a:graphic>
          <a:graphicData uri="http://schemas.openxmlformats.org/drawingml/2006/table">
            <a:tbl>
              <a:tblPr firstRow="1" bandRow="1">
                <a:tableStyleId>{2D5ABB26-0587-4C30-8999-92F81FD0307C}</a:tableStyleId>
              </a:tblPr>
              <a:tblGrid>
                <a:gridCol w="1492885">
                  <a:extLst>
                    <a:ext uri="{9D8B030D-6E8A-4147-A177-3AD203B41FA5}">
                      <a16:colId xmlns:a16="http://schemas.microsoft.com/office/drawing/2014/main" val="20000"/>
                    </a:ext>
                  </a:extLst>
                </a:gridCol>
                <a:gridCol w="1492885">
                  <a:extLst>
                    <a:ext uri="{9D8B030D-6E8A-4147-A177-3AD203B41FA5}">
                      <a16:colId xmlns:a16="http://schemas.microsoft.com/office/drawing/2014/main" val="20001"/>
                    </a:ext>
                  </a:extLst>
                </a:gridCol>
                <a:gridCol w="1492884">
                  <a:extLst>
                    <a:ext uri="{9D8B030D-6E8A-4147-A177-3AD203B41FA5}">
                      <a16:colId xmlns:a16="http://schemas.microsoft.com/office/drawing/2014/main" val="20002"/>
                    </a:ext>
                  </a:extLst>
                </a:gridCol>
                <a:gridCol w="1492885">
                  <a:extLst>
                    <a:ext uri="{9D8B030D-6E8A-4147-A177-3AD203B41FA5}">
                      <a16:colId xmlns:a16="http://schemas.microsoft.com/office/drawing/2014/main" val="20003"/>
                    </a:ext>
                  </a:extLst>
                </a:gridCol>
                <a:gridCol w="1492885">
                  <a:extLst>
                    <a:ext uri="{9D8B030D-6E8A-4147-A177-3AD203B41FA5}">
                      <a16:colId xmlns:a16="http://schemas.microsoft.com/office/drawing/2014/main" val="20004"/>
                    </a:ext>
                  </a:extLst>
                </a:gridCol>
                <a:gridCol w="1492884">
                  <a:extLst>
                    <a:ext uri="{9D8B030D-6E8A-4147-A177-3AD203B41FA5}">
                      <a16:colId xmlns:a16="http://schemas.microsoft.com/office/drawing/2014/main" val="20005"/>
                    </a:ext>
                  </a:extLst>
                </a:gridCol>
                <a:gridCol w="1492884">
                  <a:extLst>
                    <a:ext uri="{9D8B030D-6E8A-4147-A177-3AD203B41FA5}">
                      <a16:colId xmlns:a16="http://schemas.microsoft.com/office/drawing/2014/main" val="20006"/>
                    </a:ext>
                  </a:extLst>
                </a:gridCol>
              </a:tblGrid>
              <a:tr h="645160">
                <a:tc>
                  <a:txBody>
                    <a:bodyPr/>
                    <a:lstStyle/>
                    <a:p>
                      <a:pPr algn="ctr">
                        <a:lnSpc>
                          <a:spcPct val="100000"/>
                        </a:lnSpc>
                        <a:spcBef>
                          <a:spcPts val="1555"/>
                        </a:spcBef>
                      </a:pPr>
                      <a:r>
                        <a:rPr sz="1600" b="1" spc="-85" dirty="0">
                          <a:solidFill>
                            <a:srgbClr val="FFFFFF"/>
                          </a:solidFill>
                          <a:latin typeface="Verdana"/>
                          <a:cs typeface="Verdana"/>
                        </a:rPr>
                        <a:t>Particulars</a:t>
                      </a:r>
                      <a:endParaRPr sz="1600" dirty="0">
                        <a:latin typeface="Verdana"/>
                        <a:cs typeface="Verdana"/>
                      </a:endParaRPr>
                    </a:p>
                  </a:txBody>
                  <a:tcPr marL="0" marR="0" marT="19748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marL="277495" marR="245745" indent="-24765">
                        <a:lnSpc>
                          <a:spcPct val="100000"/>
                        </a:lnSpc>
                        <a:spcBef>
                          <a:spcPts val="595"/>
                        </a:spcBef>
                      </a:pPr>
                      <a:r>
                        <a:rPr sz="1600" b="1" spc="-95" dirty="0">
                          <a:solidFill>
                            <a:srgbClr val="FFFFFF"/>
                          </a:solidFill>
                          <a:latin typeface="Verdana"/>
                          <a:cs typeface="Verdana"/>
                        </a:rPr>
                        <a:t>Company </a:t>
                      </a:r>
                      <a:r>
                        <a:rPr sz="1600" b="1" spc="-130" dirty="0">
                          <a:solidFill>
                            <a:srgbClr val="FFFFFF"/>
                          </a:solidFill>
                          <a:latin typeface="Verdana"/>
                          <a:cs typeface="Verdana"/>
                        </a:rPr>
                        <a:t>Secretary</a:t>
                      </a:r>
                      <a:endParaRPr sz="1600" dirty="0">
                        <a:latin typeface="Verdana"/>
                        <a:cs typeface="Verdana"/>
                      </a:endParaRPr>
                    </a:p>
                  </a:txBody>
                  <a:tcPr marL="0" marR="0" marT="7556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marL="166370" marR="158750" indent="359410">
                        <a:lnSpc>
                          <a:spcPct val="100000"/>
                        </a:lnSpc>
                        <a:spcBef>
                          <a:spcPts val="595"/>
                        </a:spcBef>
                      </a:pPr>
                      <a:r>
                        <a:rPr sz="1600" b="1" spc="-20" dirty="0">
                          <a:solidFill>
                            <a:srgbClr val="FFFFFF"/>
                          </a:solidFill>
                          <a:latin typeface="Verdana"/>
                          <a:cs typeface="Verdana"/>
                        </a:rPr>
                        <a:t>Cost </a:t>
                      </a:r>
                      <a:r>
                        <a:rPr sz="1600" b="1" spc="-114" dirty="0">
                          <a:solidFill>
                            <a:srgbClr val="FFFFFF"/>
                          </a:solidFill>
                          <a:latin typeface="Verdana"/>
                          <a:cs typeface="Verdana"/>
                        </a:rPr>
                        <a:t>Accountant</a:t>
                      </a:r>
                      <a:endParaRPr sz="1600" dirty="0">
                        <a:latin typeface="Verdana"/>
                        <a:cs typeface="Verdana"/>
                      </a:endParaRPr>
                    </a:p>
                  </a:txBody>
                  <a:tcPr marL="0" marR="0" marT="7556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marL="635" algn="ctr">
                        <a:lnSpc>
                          <a:spcPct val="100000"/>
                        </a:lnSpc>
                        <a:spcBef>
                          <a:spcPts val="1555"/>
                        </a:spcBef>
                      </a:pPr>
                      <a:r>
                        <a:rPr sz="1600" b="1" spc="-10" dirty="0">
                          <a:solidFill>
                            <a:srgbClr val="FFFFFF"/>
                          </a:solidFill>
                          <a:latin typeface="Verdana"/>
                          <a:cs typeface="Verdana"/>
                        </a:rPr>
                        <a:t>Advocate</a:t>
                      </a:r>
                      <a:endParaRPr sz="1600" dirty="0">
                        <a:latin typeface="Verdana"/>
                        <a:cs typeface="Verdana"/>
                      </a:endParaRPr>
                    </a:p>
                  </a:txBody>
                  <a:tcPr marL="0" marR="0" marT="19748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algn="ctr">
                        <a:lnSpc>
                          <a:spcPct val="100000"/>
                        </a:lnSpc>
                        <a:spcBef>
                          <a:spcPts val="1555"/>
                        </a:spcBef>
                      </a:pPr>
                      <a:r>
                        <a:rPr sz="1600" b="1" spc="-45" dirty="0">
                          <a:solidFill>
                            <a:srgbClr val="FFFFFF"/>
                          </a:solidFill>
                          <a:latin typeface="Verdana"/>
                          <a:cs typeface="Verdana"/>
                        </a:rPr>
                        <a:t>Engineer</a:t>
                      </a:r>
                      <a:endParaRPr sz="1600" dirty="0">
                        <a:latin typeface="Verdana"/>
                        <a:cs typeface="Verdana"/>
                      </a:endParaRPr>
                    </a:p>
                  </a:txBody>
                  <a:tcPr marL="0" marR="0" marT="19748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algn="ctr">
                        <a:lnSpc>
                          <a:spcPct val="100000"/>
                        </a:lnSpc>
                        <a:spcBef>
                          <a:spcPts val="1555"/>
                        </a:spcBef>
                      </a:pPr>
                      <a:r>
                        <a:rPr sz="1600" b="1" spc="-20" dirty="0">
                          <a:solidFill>
                            <a:srgbClr val="FFFFFF"/>
                          </a:solidFill>
                          <a:latin typeface="Verdana"/>
                          <a:cs typeface="Verdana"/>
                        </a:rPr>
                        <a:t>Architect</a:t>
                      </a:r>
                      <a:endParaRPr sz="1600" dirty="0">
                        <a:latin typeface="Verdana"/>
                        <a:cs typeface="Verdana"/>
                      </a:endParaRPr>
                    </a:p>
                  </a:txBody>
                  <a:tcPr marL="0" marR="0" marT="19748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tc>
                  <a:txBody>
                    <a:bodyPr/>
                    <a:lstStyle/>
                    <a:p>
                      <a:pPr marL="1270" algn="ctr">
                        <a:lnSpc>
                          <a:spcPct val="100000"/>
                        </a:lnSpc>
                        <a:spcBef>
                          <a:spcPts val="1555"/>
                        </a:spcBef>
                      </a:pPr>
                      <a:r>
                        <a:rPr sz="1600" b="1" spc="-10" dirty="0">
                          <a:solidFill>
                            <a:srgbClr val="FFFFFF"/>
                          </a:solidFill>
                          <a:latin typeface="Verdana"/>
                          <a:cs typeface="Verdana"/>
                        </a:rPr>
                        <a:t>Actuary</a:t>
                      </a:r>
                      <a:endParaRPr sz="1600" dirty="0">
                        <a:latin typeface="Verdana"/>
                        <a:cs typeface="Verdana"/>
                      </a:endParaRPr>
                    </a:p>
                  </a:txBody>
                  <a:tcPr marL="0" marR="0" marT="19748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75000"/>
                        <a:lumOff val="25000"/>
                      </a:schemeClr>
                    </a:solidFill>
                  </a:tcPr>
                </a:tc>
                <a:extLst>
                  <a:ext uri="{0D108BD9-81ED-4DB2-BD59-A6C34878D82A}">
                    <a16:rowId xmlns:a16="http://schemas.microsoft.com/office/drawing/2014/main" val="10000"/>
                  </a:ext>
                </a:extLst>
              </a:tr>
              <a:tr h="578485">
                <a:tc>
                  <a:txBody>
                    <a:bodyPr/>
                    <a:lstStyle/>
                    <a:p>
                      <a:pPr marL="325755" marR="318770" indent="45720">
                        <a:lnSpc>
                          <a:spcPct val="100000"/>
                        </a:lnSpc>
                        <a:spcBef>
                          <a:spcPts val="325"/>
                        </a:spcBef>
                      </a:pPr>
                      <a:r>
                        <a:rPr sz="1600" spc="-70" dirty="0">
                          <a:latin typeface="Verdana"/>
                          <a:cs typeface="Verdana"/>
                        </a:rPr>
                        <a:t>Right</a:t>
                      </a:r>
                      <a:r>
                        <a:rPr sz="1600" spc="-110" dirty="0">
                          <a:latin typeface="Verdana"/>
                          <a:cs typeface="Verdana"/>
                        </a:rPr>
                        <a:t> </a:t>
                      </a:r>
                      <a:r>
                        <a:rPr sz="1600" spc="-35" dirty="0">
                          <a:latin typeface="Verdana"/>
                          <a:cs typeface="Verdana"/>
                        </a:rPr>
                        <a:t>to </a:t>
                      </a:r>
                      <a:r>
                        <a:rPr sz="1600" spc="-10" dirty="0">
                          <a:latin typeface="Verdana"/>
                          <a:cs typeface="Verdana"/>
                        </a:rPr>
                        <a:t>practice</a:t>
                      </a:r>
                      <a:endParaRPr sz="1600" dirty="0">
                        <a:latin typeface="Verdana"/>
                        <a:cs typeface="Verdana"/>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spc="-10" dirty="0">
                          <a:latin typeface="Verdana"/>
                          <a:cs typeface="Verdana"/>
                        </a:rPr>
                        <a:t>Sec</a:t>
                      </a:r>
                      <a:r>
                        <a:rPr sz="1600" spc="-125" dirty="0">
                          <a:latin typeface="Verdana"/>
                          <a:cs typeface="Verdana"/>
                        </a:rPr>
                        <a:t> </a:t>
                      </a:r>
                      <a:r>
                        <a:rPr sz="1600" spc="-20" dirty="0">
                          <a:latin typeface="Verdana"/>
                          <a:cs typeface="Verdana"/>
                        </a:rPr>
                        <a:t>2(2)</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spc="-10" dirty="0">
                          <a:latin typeface="Verdana"/>
                          <a:cs typeface="Verdana"/>
                        </a:rPr>
                        <a:t>Sec</a:t>
                      </a:r>
                      <a:r>
                        <a:rPr sz="1600" spc="-125" dirty="0">
                          <a:latin typeface="Verdana"/>
                          <a:cs typeface="Verdana"/>
                        </a:rPr>
                        <a:t> </a:t>
                      </a:r>
                      <a:r>
                        <a:rPr sz="1600" spc="-50" dirty="0">
                          <a:latin typeface="Verdana"/>
                          <a:cs typeface="Verdana"/>
                        </a:rPr>
                        <a:t>2</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285"/>
                        </a:spcBef>
                      </a:pPr>
                      <a:r>
                        <a:rPr sz="1600" spc="-10" dirty="0">
                          <a:latin typeface="Verdana"/>
                          <a:cs typeface="Verdana"/>
                        </a:rPr>
                        <a:t>Sec</a:t>
                      </a:r>
                      <a:r>
                        <a:rPr sz="1600" spc="-125" dirty="0">
                          <a:latin typeface="Verdana"/>
                          <a:cs typeface="Verdana"/>
                        </a:rPr>
                        <a:t> </a:t>
                      </a:r>
                      <a:r>
                        <a:rPr sz="1600" spc="-10" dirty="0">
                          <a:latin typeface="Verdana"/>
                          <a:cs typeface="Verdana"/>
                        </a:rPr>
                        <a:t>(1)(a)</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dirty="0">
                          <a:latin typeface="Verdana"/>
                          <a:cs typeface="Verdana"/>
                        </a:rPr>
                        <a:t>Clause</a:t>
                      </a:r>
                      <a:r>
                        <a:rPr sz="1600" spc="-120" dirty="0">
                          <a:latin typeface="Verdana"/>
                          <a:cs typeface="Verdana"/>
                        </a:rPr>
                        <a:t> </a:t>
                      </a:r>
                      <a:r>
                        <a:rPr sz="1600" spc="-25" dirty="0">
                          <a:latin typeface="Verdana"/>
                          <a:cs typeface="Verdana"/>
                        </a:rPr>
                        <a:t>48</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285"/>
                        </a:spcBef>
                      </a:pPr>
                      <a:r>
                        <a:rPr sz="1600" spc="-10" dirty="0">
                          <a:latin typeface="Verdana"/>
                          <a:cs typeface="Verdana"/>
                        </a:rPr>
                        <a:t>Sec</a:t>
                      </a:r>
                      <a:r>
                        <a:rPr sz="1600" spc="-125" dirty="0">
                          <a:latin typeface="Verdana"/>
                          <a:cs typeface="Verdana"/>
                        </a:rPr>
                        <a:t> </a:t>
                      </a:r>
                      <a:r>
                        <a:rPr sz="1600" spc="-20" dirty="0">
                          <a:latin typeface="Verdana"/>
                          <a:cs typeface="Verdana"/>
                        </a:rPr>
                        <a:t>2(a)</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285"/>
                        </a:spcBef>
                      </a:pPr>
                      <a:r>
                        <a:rPr sz="1600" spc="-10" dirty="0">
                          <a:latin typeface="Verdana"/>
                          <a:cs typeface="Verdana"/>
                        </a:rPr>
                        <a:t>Sec</a:t>
                      </a:r>
                      <a:r>
                        <a:rPr sz="1600" spc="-125" dirty="0">
                          <a:latin typeface="Verdana"/>
                          <a:cs typeface="Verdana"/>
                        </a:rPr>
                        <a:t> </a:t>
                      </a:r>
                      <a:r>
                        <a:rPr sz="1600" spc="-20" dirty="0">
                          <a:latin typeface="Verdana"/>
                          <a:cs typeface="Verdana"/>
                        </a:rPr>
                        <a:t>2(2)</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1"/>
                  </a:ext>
                </a:extLst>
              </a:tr>
              <a:tr h="578485">
                <a:tc>
                  <a:txBody>
                    <a:bodyPr/>
                    <a:lstStyle/>
                    <a:p>
                      <a:pPr marL="312420" marR="306705" indent="15240">
                        <a:lnSpc>
                          <a:spcPct val="100000"/>
                        </a:lnSpc>
                        <a:spcBef>
                          <a:spcPts val="325"/>
                        </a:spcBef>
                      </a:pPr>
                      <a:r>
                        <a:rPr sz="1600" spc="-10" dirty="0">
                          <a:latin typeface="Verdana"/>
                          <a:cs typeface="Verdana"/>
                        </a:rPr>
                        <a:t>Allowing </a:t>
                      </a:r>
                      <a:r>
                        <a:rPr sz="1600" spc="-65" dirty="0">
                          <a:latin typeface="Verdana"/>
                          <a:cs typeface="Verdana"/>
                        </a:rPr>
                        <a:t>provision</a:t>
                      </a:r>
                      <a:endParaRPr sz="1600" dirty="0">
                        <a:latin typeface="Verdana"/>
                        <a:cs typeface="Verdana"/>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446405" marR="208915" indent="-230504">
                        <a:lnSpc>
                          <a:spcPct val="100000"/>
                        </a:lnSpc>
                        <a:spcBef>
                          <a:spcPts val="325"/>
                        </a:spcBef>
                      </a:pPr>
                      <a:r>
                        <a:rPr sz="1600" spc="-30" dirty="0">
                          <a:latin typeface="Verdana"/>
                          <a:cs typeface="Verdana"/>
                        </a:rPr>
                        <a:t>Regulation </a:t>
                      </a:r>
                      <a:r>
                        <a:rPr sz="1600" spc="-10" dirty="0">
                          <a:latin typeface="Verdana"/>
                          <a:cs typeface="Verdana"/>
                        </a:rPr>
                        <a:t>168(B)</a:t>
                      </a:r>
                      <a:endParaRPr sz="1600" dirty="0">
                        <a:latin typeface="Verdana"/>
                        <a:cs typeface="Verdana"/>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438784" marR="208279" indent="-222885">
                        <a:lnSpc>
                          <a:spcPct val="100000"/>
                        </a:lnSpc>
                        <a:spcBef>
                          <a:spcPts val="325"/>
                        </a:spcBef>
                      </a:pPr>
                      <a:r>
                        <a:rPr sz="1600" spc="-30" dirty="0">
                          <a:latin typeface="Verdana"/>
                          <a:cs typeface="Verdana"/>
                        </a:rPr>
                        <a:t>Regulation </a:t>
                      </a:r>
                      <a:r>
                        <a:rPr sz="1600" spc="-10" dirty="0">
                          <a:latin typeface="Verdana"/>
                          <a:cs typeface="Verdana"/>
                        </a:rPr>
                        <a:t>111(c)</a:t>
                      </a:r>
                      <a:endParaRPr sz="1600" dirty="0">
                        <a:latin typeface="Verdana"/>
                        <a:cs typeface="Verdana"/>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spc="-10" dirty="0">
                          <a:latin typeface="Verdana"/>
                          <a:cs typeface="Verdana"/>
                        </a:rPr>
                        <a:t>Not</a:t>
                      </a:r>
                      <a:r>
                        <a:rPr sz="1600" spc="-130" dirty="0">
                          <a:latin typeface="Verdana"/>
                          <a:cs typeface="Verdana"/>
                        </a:rPr>
                        <a:t> </a:t>
                      </a:r>
                      <a:r>
                        <a:rPr sz="1600" spc="-10" dirty="0">
                          <a:latin typeface="Verdana"/>
                          <a:cs typeface="Verdana"/>
                        </a:rPr>
                        <a:t>Allowed</a:t>
                      </a:r>
                      <a:endParaRPr sz="1600" dirty="0">
                        <a:latin typeface="Verdana"/>
                        <a:cs typeface="Verdana"/>
                      </a:endParaRPr>
                    </a:p>
                  </a:txBody>
                  <a:tcPr marL="0" marR="0" marT="163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dirty="0">
                          <a:latin typeface="Verdana"/>
                          <a:cs typeface="Verdana"/>
                        </a:rPr>
                        <a:t>-</a:t>
                      </a:r>
                    </a:p>
                  </a:txBody>
                  <a:tcPr marL="0" marR="0" marT="163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dirty="0">
                          <a:latin typeface="Verdana"/>
                          <a:cs typeface="Verdana"/>
                        </a:rPr>
                        <a:t>-</a:t>
                      </a:r>
                    </a:p>
                  </a:txBody>
                  <a:tcPr marL="0" marR="0" marT="163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285"/>
                        </a:spcBef>
                      </a:pPr>
                      <a:r>
                        <a:rPr sz="1600" dirty="0">
                          <a:latin typeface="Verdana"/>
                          <a:cs typeface="Verdana"/>
                        </a:rPr>
                        <a:t>-</a:t>
                      </a:r>
                    </a:p>
                  </a:txBody>
                  <a:tcPr marL="0" marR="0" marT="163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2"/>
                  </a:ext>
                </a:extLst>
              </a:tr>
              <a:tr h="1310640">
                <a:tc>
                  <a:txBody>
                    <a:bodyPr/>
                    <a:lstStyle/>
                    <a:p>
                      <a:pPr>
                        <a:lnSpc>
                          <a:spcPct val="100000"/>
                        </a:lnSpc>
                      </a:pPr>
                      <a:endParaRPr sz="1600" dirty="0">
                        <a:latin typeface="Times New Roman"/>
                        <a:cs typeface="Times New Roman"/>
                      </a:endParaRPr>
                    </a:p>
                    <a:p>
                      <a:pPr>
                        <a:lnSpc>
                          <a:spcPct val="100000"/>
                        </a:lnSpc>
                        <a:spcBef>
                          <a:spcPts val="484"/>
                        </a:spcBef>
                      </a:pPr>
                      <a:endParaRPr sz="1600" dirty="0">
                        <a:latin typeface="Times New Roman"/>
                        <a:cs typeface="Times New Roman"/>
                      </a:endParaRPr>
                    </a:p>
                    <a:p>
                      <a:pPr algn="ctr">
                        <a:lnSpc>
                          <a:spcPct val="100000"/>
                        </a:lnSpc>
                      </a:pPr>
                      <a:r>
                        <a:rPr sz="1600" spc="-10" dirty="0">
                          <a:latin typeface="Verdana"/>
                          <a:cs typeface="Verdana"/>
                        </a:rPr>
                        <a:t>Conclusion</a:t>
                      </a:r>
                      <a:endParaRPr sz="1600" dirty="0">
                        <a:latin typeface="Verdana"/>
                        <a:cs typeface="Verdana"/>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pPr>
                      <a:endParaRPr sz="1600" dirty="0">
                        <a:latin typeface="Times New Roman"/>
                        <a:cs typeface="Times New Roman"/>
                      </a:endParaRPr>
                    </a:p>
                    <a:p>
                      <a:pPr>
                        <a:lnSpc>
                          <a:spcPct val="100000"/>
                        </a:lnSpc>
                        <a:spcBef>
                          <a:spcPts val="484"/>
                        </a:spcBef>
                      </a:pPr>
                      <a:endParaRPr sz="1600" dirty="0">
                        <a:latin typeface="Times New Roman"/>
                        <a:cs typeface="Times New Roman"/>
                      </a:endParaRPr>
                    </a:p>
                    <a:p>
                      <a:pPr algn="ctr">
                        <a:lnSpc>
                          <a:spcPct val="100000"/>
                        </a:lnSpc>
                      </a:pPr>
                      <a:r>
                        <a:rPr sz="1600" spc="-10" dirty="0">
                          <a:latin typeface="Verdana"/>
                          <a:cs typeface="Verdana"/>
                        </a:rPr>
                        <a:t>Permitted</a:t>
                      </a:r>
                      <a:endParaRPr sz="1600" dirty="0">
                        <a:latin typeface="Verdana"/>
                        <a:cs typeface="Verdana"/>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pPr>
                      <a:endParaRPr sz="1600" dirty="0">
                        <a:latin typeface="Times New Roman"/>
                        <a:cs typeface="Times New Roman"/>
                      </a:endParaRPr>
                    </a:p>
                    <a:p>
                      <a:pPr>
                        <a:lnSpc>
                          <a:spcPct val="100000"/>
                        </a:lnSpc>
                        <a:spcBef>
                          <a:spcPts val="484"/>
                        </a:spcBef>
                      </a:pPr>
                      <a:endParaRPr sz="1600" dirty="0">
                        <a:latin typeface="Times New Roman"/>
                        <a:cs typeface="Times New Roman"/>
                      </a:endParaRPr>
                    </a:p>
                    <a:p>
                      <a:pPr algn="ctr">
                        <a:lnSpc>
                          <a:spcPct val="100000"/>
                        </a:lnSpc>
                      </a:pPr>
                      <a:r>
                        <a:rPr sz="1600" spc="-10" dirty="0">
                          <a:latin typeface="Verdana"/>
                          <a:cs typeface="Verdana"/>
                        </a:rPr>
                        <a:t>Permitted</a:t>
                      </a:r>
                      <a:endParaRPr sz="1600" dirty="0">
                        <a:latin typeface="Verdana"/>
                        <a:cs typeface="Verdana"/>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1365"/>
                        </a:spcBef>
                      </a:pPr>
                      <a:endParaRPr sz="1600" dirty="0">
                        <a:latin typeface="Times New Roman"/>
                        <a:cs typeface="Times New Roman"/>
                      </a:endParaRPr>
                    </a:p>
                    <a:p>
                      <a:pPr marL="271780" marR="264795" indent="299720">
                        <a:lnSpc>
                          <a:spcPct val="100000"/>
                        </a:lnSpc>
                      </a:pPr>
                      <a:r>
                        <a:rPr sz="1600" spc="-25" dirty="0">
                          <a:latin typeface="Verdana"/>
                          <a:cs typeface="Verdana"/>
                        </a:rPr>
                        <a:t>Not </a:t>
                      </a:r>
                      <a:r>
                        <a:rPr sz="1600" spc="-50" dirty="0">
                          <a:latin typeface="Verdana"/>
                          <a:cs typeface="Verdana"/>
                        </a:rPr>
                        <a:t>Permitted</a:t>
                      </a:r>
                      <a:endParaRPr sz="1600" dirty="0">
                        <a:latin typeface="Verdana"/>
                        <a:cs typeface="Verdana"/>
                      </a:endParaRPr>
                    </a:p>
                  </a:txBody>
                  <a:tcPr marL="0" marR="0" marT="1733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pPr>
                      <a:endParaRPr sz="1600" dirty="0">
                        <a:latin typeface="Times New Roman"/>
                        <a:cs typeface="Times New Roman"/>
                      </a:endParaRPr>
                    </a:p>
                    <a:p>
                      <a:pPr>
                        <a:lnSpc>
                          <a:spcPct val="100000"/>
                        </a:lnSpc>
                        <a:spcBef>
                          <a:spcPts val="484"/>
                        </a:spcBef>
                      </a:pPr>
                      <a:endParaRPr sz="1600" dirty="0">
                        <a:latin typeface="Times New Roman"/>
                        <a:cs typeface="Times New Roman"/>
                      </a:endParaRPr>
                    </a:p>
                    <a:p>
                      <a:pPr algn="ctr">
                        <a:lnSpc>
                          <a:spcPct val="100000"/>
                        </a:lnSpc>
                      </a:pPr>
                      <a:r>
                        <a:rPr sz="1600" spc="-10" dirty="0">
                          <a:latin typeface="Verdana"/>
                          <a:cs typeface="Verdana"/>
                        </a:rPr>
                        <a:t>Permitted</a:t>
                      </a:r>
                      <a:endParaRPr sz="1600" dirty="0">
                        <a:latin typeface="Verdana"/>
                        <a:cs typeface="Verdana"/>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pPr>
                      <a:endParaRPr sz="1600" dirty="0">
                        <a:latin typeface="Times New Roman"/>
                        <a:cs typeface="Times New Roman"/>
                      </a:endParaRPr>
                    </a:p>
                    <a:p>
                      <a:pPr>
                        <a:lnSpc>
                          <a:spcPct val="100000"/>
                        </a:lnSpc>
                        <a:spcBef>
                          <a:spcPts val="484"/>
                        </a:spcBef>
                      </a:pPr>
                      <a:endParaRPr sz="1600" dirty="0">
                        <a:latin typeface="Times New Roman"/>
                        <a:cs typeface="Times New Roman"/>
                      </a:endParaRPr>
                    </a:p>
                    <a:p>
                      <a:pPr algn="ctr">
                        <a:lnSpc>
                          <a:spcPct val="100000"/>
                        </a:lnSpc>
                      </a:pPr>
                      <a:r>
                        <a:rPr sz="1600" spc="-10" dirty="0">
                          <a:latin typeface="Verdana"/>
                          <a:cs typeface="Verdana"/>
                        </a:rPr>
                        <a:t>Permitted</a:t>
                      </a:r>
                      <a:endParaRPr sz="1600" dirty="0">
                        <a:latin typeface="Verdana"/>
                        <a:cs typeface="Verdana"/>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46050" marR="137795" indent="-1270" algn="ctr">
                        <a:lnSpc>
                          <a:spcPct val="100000"/>
                        </a:lnSpc>
                        <a:spcBef>
                          <a:spcPts val="325"/>
                        </a:spcBef>
                      </a:pPr>
                      <a:r>
                        <a:rPr sz="1600" spc="-10" dirty="0">
                          <a:latin typeface="Verdana"/>
                          <a:cs typeface="Verdana"/>
                        </a:rPr>
                        <a:t>Permitted </a:t>
                      </a:r>
                      <a:r>
                        <a:rPr sz="1600" spc="-50" dirty="0">
                          <a:latin typeface="Verdana"/>
                          <a:cs typeface="Verdana"/>
                        </a:rPr>
                        <a:t>only</a:t>
                      </a:r>
                      <a:r>
                        <a:rPr sz="1600" spc="-120" dirty="0">
                          <a:latin typeface="Verdana"/>
                          <a:cs typeface="Verdana"/>
                        </a:rPr>
                        <a:t> </a:t>
                      </a:r>
                      <a:r>
                        <a:rPr sz="1600" spc="-20" dirty="0">
                          <a:latin typeface="Verdana"/>
                          <a:cs typeface="Verdana"/>
                        </a:rPr>
                        <a:t>with </a:t>
                      </a:r>
                      <a:r>
                        <a:rPr sz="1600" spc="-10" dirty="0">
                          <a:latin typeface="Verdana"/>
                          <a:cs typeface="Verdana"/>
                        </a:rPr>
                        <a:t>member </a:t>
                      </a:r>
                      <a:r>
                        <a:rPr sz="1600" dirty="0">
                          <a:latin typeface="Verdana"/>
                          <a:cs typeface="Verdana"/>
                        </a:rPr>
                        <a:t>who</a:t>
                      </a:r>
                      <a:r>
                        <a:rPr sz="1600" spc="-85" dirty="0">
                          <a:latin typeface="Verdana"/>
                          <a:cs typeface="Verdana"/>
                        </a:rPr>
                        <a:t> </a:t>
                      </a:r>
                      <a:r>
                        <a:rPr sz="1600" spc="-175" dirty="0">
                          <a:latin typeface="Verdana"/>
                          <a:cs typeface="Verdana"/>
                        </a:rPr>
                        <a:t>is</a:t>
                      </a:r>
                      <a:r>
                        <a:rPr sz="1600" spc="-125" dirty="0">
                          <a:latin typeface="Verdana"/>
                          <a:cs typeface="Verdana"/>
                        </a:rPr>
                        <a:t> </a:t>
                      </a:r>
                      <a:r>
                        <a:rPr sz="1600" spc="-30" dirty="0">
                          <a:latin typeface="Verdana"/>
                          <a:cs typeface="Verdana"/>
                        </a:rPr>
                        <a:t>not</a:t>
                      </a:r>
                      <a:r>
                        <a:rPr sz="1600" spc="-120" dirty="0">
                          <a:latin typeface="Verdana"/>
                          <a:cs typeface="Verdana"/>
                        </a:rPr>
                        <a:t> </a:t>
                      </a:r>
                      <a:r>
                        <a:rPr sz="1600" spc="-75" dirty="0">
                          <a:latin typeface="Verdana"/>
                          <a:cs typeface="Verdana"/>
                        </a:rPr>
                        <a:t>in </a:t>
                      </a:r>
                      <a:r>
                        <a:rPr sz="1600" spc="-10" dirty="0">
                          <a:latin typeface="Verdana"/>
                          <a:cs typeface="Verdana"/>
                        </a:rPr>
                        <a:t>practice</a:t>
                      </a:r>
                      <a:endParaRPr sz="1600" dirty="0">
                        <a:latin typeface="Verdana"/>
                        <a:cs typeface="Verdana"/>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3"/>
                  </a:ext>
                </a:extLst>
              </a:tr>
            </a:tbl>
          </a:graphicData>
        </a:graphic>
      </p:graphicFrame>
      <p:sp>
        <p:nvSpPr>
          <p:cNvPr id="7" name="object 7" descr="$PPTXTitle"/>
          <p:cNvSpPr txBox="1">
            <a:spLocks noGrp="1"/>
          </p:cNvSpPr>
          <p:nvPr>
            <p:ph type="title"/>
          </p:nvPr>
        </p:nvSpPr>
        <p:spPr>
          <a:xfrm>
            <a:off x="690168" y="255020"/>
            <a:ext cx="10655780" cy="873957"/>
          </a:xfrm>
          <a:prstGeom prst="rect">
            <a:avLst/>
          </a:prstGeom>
        </p:spPr>
        <p:txBody>
          <a:bodyPr vert="horz" wrap="square" lIns="0" tIns="12065" rIns="0" bIns="0" rtlCol="0">
            <a:spAutoFit/>
          </a:bodyPr>
          <a:lstStyle/>
          <a:p>
            <a:pPr marL="12700">
              <a:lnSpc>
                <a:spcPct val="100000"/>
              </a:lnSpc>
              <a:spcBef>
                <a:spcPts val="95"/>
              </a:spcBef>
            </a:pPr>
            <a:r>
              <a:rPr lang="en-GB" sz="2800" u="sng" spc="-100" dirty="0">
                <a:solidFill>
                  <a:srgbClr val="0C1F36"/>
                </a:solidFill>
                <a:uFill>
                  <a:solidFill>
                    <a:srgbClr val="0C1F36"/>
                  </a:solidFill>
                </a:uFill>
              </a:rPr>
              <a:t> </a:t>
            </a:r>
            <a:r>
              <a:rPr sz="2800" b="1" spc="-10" dirty="0">
                <a:solidFill>
                  <a:schemeClr val="tx2">
                    <a:lumMod val="90000"/>
                    <a:lumOff val="10000"/>
                  </a:schemeClr>
                </a:solidFill>
                <a:uFill>
                  <a:solidFill>
                    <a:srgbClr val="0C1F36"/>
                  </a:solidFill>
                </a:uFill>
              </a:rPr>
              <a:t>RECIPROCAL</a:t>
            </a:r>
            <a:r>
              <a:rPr sz="2800" b="1" spc="-65" dirty="0">
                <a:solidFill>
                  <a:schemeClr val="tx2">
                    <a:lumMod val="90000"/>
                    <a:lumOff val="10000"/>
                  </a:schemeClr>
                </a:solidFill>
                <a:uFill>
                  <a:solidFill>
                    <a:srgbClr val="0C1F36"/>
                  </a:solidFill>
                </a:uFill>
              </a:rPr>
              <a:t> </a:t>
            </a:r>
            <a:r>
              <a:rPr sz="2800" b="1" spc="-10" dirty="0">
                <a:solidFill>
                  <a:schemeClr val="tx2">
                    <a:lumMod val="90000"/>
                    <a:lumOff val="10000"/>
                  </a:schemeClr>
                </a:solidFill>
                <a:uFill>
                  <a:solidFill>
                    <a:srgbClr val="0C1F36"/>
                  </a:solidFill>
                </a:uFill>
              </a:rPr>
              <a:t>PROVISIONS</a:t>
            </a:r>
            <a:r>
              <a:rPr sz="2800" b="1" spc="-85" dirty="0">
                <a:solidFill>
                  <a:schemeClr val="tx2">
                    <a:lumMod val="90000"/>
                    <a:lumOff val="10000"/>
                  </a:schemeClr>
                </a:solidFill>
                <a:uFill>
                  <a:solidFill>
                    <a:srgbClr val="0C1F36"/>
                  </a:solidFill>
                </a:uFill>
              </a:rPr>
              <a:t> </a:t>
            </a:r>
            <a:r>
              <a:rPr sz="2800" b="1" dirty="0">
                <a:solidFill>
                  <a:schemeClr val="tx2">
                    <a:lumMod val="90000"/>
                    <a:lumOff val="10000"/>
                  </a:schemeClr>
                </a:solidFill>
                <a:uFill>
                  <a:solidFill>
                    <a:srgbClr val="0C1F36"/>
                  </a:solidFill>
                </a:uFill>
              </a:rPr>
              <a:t>IN</a:t>
            </a:r>
            <a:r>
              <a:rPr sz="2800" b="1" spc="-75" dirty="0">
                <a:solidFill>
                  <a:schemeClr val="tx2">
                    <a:lumMod val="90000"/>
                    <a:lumOff val="10000"/>
                  </a:schemeClr>
                </a:solidFill>
                <a:uFill>
                  <a:solidFill>
                    <a:srgbClr val="0C1F36"/>
                  </a:solidFill>
                </a:uFill>
              </a:rPr>
              <a:t> </a:t>
            </a:r>
            <a:r>
              <a:rPr sz="2800" b="1" dirty="0">
                <a:solidFill>
                  <a:schemeClr val="tx2">
                    <a:lumMod val="90000"/>
                    <a:lumOff val="10000"/>
                  </a:schemeClr>
                </a:solidFill>
                <a:uFill>
                  <a:solidFill>
                    <a:srgbClr val="0C1F36"/>
                  </a:solidFill>
                </a:uFill>
              </a:rPr>
              <a:t>OTHER</a:t>
            </a:r>
            <a:r>
              <a:rPr sz="2800" b="1" spc="-105" dirty="0">
                <a:solidFill>
                  <a:schemeClr val="tx2">
                    <a:lumMod val="90000"/>
                    <a:lumOff val="10000"/>
                  </a:schemeClr>
                </a:solidFill>
                <a:uFill>
                  <a:solidFill>
                    <a:srgbClr val="0C1F36"/>
                  </a:solidFill>
                </a:uFill>
              </a:rPr>
              <a:t> </a:t>
            </a:r>
            <a:r>
              <a:rPr sz="2800" b="1" dirty="0">
                <a:solidFill>
                  <a:schemeClr val="tx2">
                    <a:lumMod val="90000"/>
                    <a:lumOff val="10000"/>
                  </a:schemeClr>
                </a:solidFill>
                <a:uFill>
                  <a:solidFill>
                    <a:srgbClr val="0C1F36"/>
                  </a:solidFill>
                </a:uFill>
              </a:rPr>
              <a:t>SPECIFIC</a:t>
            </a:r>
            <a:r>
              <a:rPr sz="2800" b="1" spc="-70" dirty="0">
                <a:solidFill>
                  <a:schemeClr val="tx2">
                    <a:lumMod val="90000"/>
                    <a:lumOff val="10000"/>
                  </a:schemeClr>
                </a:solidFill>
                <a:uFill>
                  <a:solidFill>
                    <a:srgbClr val="0C1F36"/>
                  </a:solidFill>
                </a:uFill>
              </a:rPr>
              <a:t> </a:t>
            </a:r>
            <a:r>
              <a:rPr sz="2800" b="1" dirty="0">
                <a:solidFill>
                  <a:schemeClr val="tx2">
                    <a:lumMod val="90000"/>
                    <a:lumOff val="10000"/>
                  </a:schemeClr>
                </a:solidFill>
                <a:uFill>
                  <a:solidFill>
                    <a:srgbClr val="0C1F36"/>
                  </a:solidFill>
                </a:uFill>
              </a:rPr>
              <a:t>PROFESSIONAL</a:t>
            </a:r>
            <a:r>
              <a:rPr lang="en-US" sz="2800" b="1" dirty="0">
                <a:solidFill>
                  <a:schemeClr val="tx2">
                    <a:lumMod val="90000"/>
                    <a:lumOff val="10000"/>
                  </a:schemeClr>
                </a:solidFill>
                <a:uFill>
                  <a:solidFill>
                    <a:srgbClr val="0C1F36"/>
                  </a:solidFill>
                </a:uFill>
              </a:rPr>
              <a:t>'</a:t>
            </a:r>
            <a:r>
              <a:rPr sz="2800" b="1" dirty="0">
                <a:solidFill>
                  <a:schemeClr val="tx2">
                    <a:lumMod val="90000"/>
                    <a:lumOff val="10000"/>
                  </a:schemeClr>
                </a:solidFill>
                <a:uFill>
                  <a:solidFill>
                    <a:srgbClr val="0C1F36"/>
                  </a:solidFill>
                </a:uFill>
              </a:rPr>
              <a:t>S</a:t>
            </a:r>
            <a:r>
              <a:rPr sz="2800" b="1" spc="-70" dirty="0">
                <a:solidFill>
                  <a:schemeClr val="tx2">
                    <a:lumMod val="90000"/>
                    <a:lumOff val="10000"/>
                  </a:schemeClr>
                </a:solidFill>
                <a:uFill>
                  <a:solidFill>
                    <a:srgbClr val="0C1F36"/>
                  </a:solidFill>
                </a:uFill>
              </a:rPr>
              <a:t> </a:t>
            </a:r>
            <a:r>
              <a:rPr sz="2800" b="1" spc="-20" dirty="0">
                <a:solidFill>
                  <a:schemeClr val="tx2">
                    <a:lumMod val="90000"/>
                    <a:lumOff val="10000"/>
                  </a:schemeClr>
                </a:solidFill>
                <a:uFill>
                  <a:solidFill>
                    <a:srgbClr val="0C1F36"/>
                  </a:solidFill>
                </a:uFill>
              </a:rPr>
              <a:t>ACTS</a:t>
            </a:r>
            <a:endParaRPr sz="2800" b="1" dirty="0">
              <a:solidFill>
                <a:schemeClr val="tx2">
                  <a:lumMod val="90000"/>
                  <a:lumOff val="10000"/>
                </a:schemeClr>
              </a:solidFill>
            </a:endParaRPr>
          </a:p>
        </p:txBody>
      </p:sp>
      <p:sp>
        <p:nvSpPr>
          <p:cNvPr id="8" name="object 8"/>
          <p:cNvSpPr txBox="1"/>
          <p:nvPr/>
        </p:nvSpPr>
        <p:spPr>
          <a:xfrm>
            <a:off x="914806" y="5591962"/>
            <a:ext cx="10214610" cy="574040"/>
          </a:xfrm>
          <a:prstGeom prst="rect">
            <a:avLst/>
          </a:prstGeom>
        </p:spPr>
        <p:txBody>
          <a:bodyPr vert="horz" wrap="square" lIns="0" tIns="12700" rIns="0" bIns="0" rtlCol="0">
            <a:spAutoFit/>
          </a:bodyPr>
          <a:lstStyle/>
          <a:p>
            <a:pPr marL="12700" marR="5080">
              <a:lnSpc>
                <a:spcPct val="100000"/>
              </a:lnSpc>
              <a:spcBef>
                <a:spcPts val="100"/>
              </a:spcBef>
            </a:pPr>
            <a:r>
              <a:rPr sz="1800" dirty="0">
                <a:latin typeface="Calibri"/>
                <a:cs typeface="Calibri"/>
              </a:rPr>
              <a:t>*The</a:t>
            </a:r>
            <a:r>
              <a:rPr sz="1800" spc="-45" dirty="0">
                <a:latin typeface="Calibri"/>
                <a:cs typeface="Calibri"/>
              </a:rPr>
              <a:t> </a:t>
            </a:r>
            <a:r>
              <a:rPr sz="1800" dirty="0">
                <a:latin typeface="Calibri"/>
                <a:cs typeface="Calibri"/>
              </a:rPr>
              <a:t>Institute</a:t>
            </a:r>
            <a:r>
              <a:rPr sz="1800" spc="-35" dirty="0">
                <a:latin typeface="Calibri"/>
                <a:cs typeface="Calibri"/>
              </a:rPr>
              <a:t> </a:t>
            </a:r>
            <a:r>
              <a:rPr sz="1800" dirty="0">
                <a:latin typeface="Calibri"/>
                <a:cs typeface="Calibri"/>
              </a:rPr>
              <a:t>of</a:t>
            </a:r>
            <a:r>
              <a:rPr sz="1800" spc="-45" dirty="0">
                <a:latin typeface="Calibri"/>
                <a:cs typeface="Calibri"/>
              </a:rPr>
              <a:t> </a:t>
            </a:r>
            <a:r>
              <a:rPr sz="1800" dirty="0">
                <a:latin typeface="Calibri"/>
                <a:cs typeface="Calibri"/>
              </a:rPr>
              <a:t>Cost</a:t>
            </a:r>
            <a:r>
              <a:rPr sz="1800" spc="-45" dirty="0">
                <a:latin typeface="Calibri"/>
                <a:cs typeface="Calibri"/>
              </a:rPr>
              <a:t> </a:t>
            </a:r>
            <a:r>
              <a:rPr sz="1800" dirty="0">
                <a:latin typeface="Calibri"/>
                <a:cs typeface="Calibri"/>
              </a:rPr>
              <a:t>&amp;</a:t>
            </a:r>
            <a:r>
              <a:rPr sz="1800" spc="-45" dirty="0">
                <a:latin typeface="Calibri"/>
                <a:cs typeface="Calibri"/>
              </a:rPr>
              <a:t> </a:t>
            </a:r>
            <a:r>
              <a:rPr sz="1800" dirty="0">
                <a:latin typeface="Calibri"/>
                <a:cs typeface="Calibri"/>
              </a:rPr>
              <a:t>Management</a:t>
            </a:r>
            <a:r>
              <a:rPr sz="1800" spc="-50" dirty="0">
                <a:latin typeface="Calibri"/>
                <a:cs typeface="Calibri"/>
              </a:rPr>
              <a:t> </a:t>
            </a:r>
            <a:r>
              <a:rPr sz="1800" spc="-10" dirty="0">
                <a:latin typeface="Calibri"/>
                <a:cs typeface="Calibri"/>
              </a:rPr>
              <a:t>Accountants</a:t>
            </a:r>
            <a:r>
              <a:rPr sz="1800" spc="-50" dirty="0">
                <a:latin typeface="Calibri"/>
                <a:cs typeface="Calibri"/>
              </a:rPr>
              <a:t> </a:t>
            </a:r>
            <a:r>
              <a:rPr sz="1800" dirty="0">
                <a:latin typeface="Calibri"/>
                <a:cs typeface="Calibri"/>
              </a:rPr>
              <a:t>and</a:t>
            </a:r>
            <a:r>
              <a:rPr sz="1800" spc="-50" dirty="0">
                <a:latin typeface="Calibri"/>
                <a:cs typeface="Calibri"/>
              </a:rPr>
              <a:t> </a:t>
            </a:r>
            <a:r>
              <a:rPr sz="1800" dirty="0">
                <a:latin typeface="Calibri"/>
                <a:cs typeface="Calibri"/>
              </a:rPr>
              <a:t>The</a:t>
            </a:r>
            <a:r>
              <a:rPr sz="1800" spc="-30" dirty="0">
                <a:latin typeface="Calibri"/>
                <a:cs typeface="Calibri"/>
              </a:rPr>
              <a:t> </a:t>
            </a:r>
            <a:r>
              <a:rPr sz="1800" dirty="0">
                <a:latin typeface="Calibri"/>
                <a:cs typeface="Calibri"/>
              </a:rPr>
              <a:t>Institute</a:t>
            </a:r>
            <a:r>
              <a:rPr sz="1800" spc="-30" dirty="0">
                <a:latin typeface="Calibri"/>
                <a:cs typeface="Calibri"/>
              </a:rPr>
              <a:t> </a:t>
            </a:r>
            <a:r>
              <a:rPr sz="1800" dirty="0">
                <a:latin typeface="Calibri"/>
                <a:cs typeface="Calibri"/>
              </a:rPr>
              <a:t>of</a:t>
            </a:r>
            <a:r>
              <a:rPr sz="1800" spc="-50" dirty="0">
                <a:latin typeface="Calibri"/>
                <a:cs typeface="Calibri"/>
              </a:rPr>
              <a:t> </a:t>
            </a:r>
            <a:r>
              <a:rPr sz="1800" dirty="0">
                <a:latin typeface="Calibri"/>
                <a:cs typeface="Calibri"/>
              </a:rPr>
              <a:t>Company</a:t>
            </a:r>
            <a:r>
              <a:rPr sz="1800" spc="-35" dirty="0">
                <a:latin typeface="Calibri"/>
                <a:cs typeface="Calibri"/>
              </a:rPr>
              <a:t> </a:t>
            </a:r>
            <a:r>
              <a:rPr sz="1800" spc="-10" dirty="0">
                <a:latin typeface="Calibri"/>
                <a:cs typeface="Calibri"/>
              </a:rPr>
              <a:t>Secretary</a:t>
            </a:r>
            <a:r>
              <a:rPr sz="1800" spc="-45" dirty="0">
                <a:latin typeface="Calibri"/>
                <a:cs typeface="Calibri"/>
              </a:rPr>
              <a:t> </a:t>
            </a:r>
            <a:r>
              <a:rPr sz="1800" dirty="0">
                <a:latin typeface="Calibri"/>
                <a:cs typeface="Calibri"/>
              </a:rPr>
              <a:t>of</a:t>
            </a:r>
            <a:r>
              <a:rPr sz="1800" spc="-30" dirty="0">
                <a:latin typeface="Calibri"/>
                <a:cs typeface="Calibri"/>
              </a:rPr>
              <a:t> </a:t>
            </a:r>
            <a:r>
              <a:rPr sz="1800" dirty="0">
                <a:latin typeface="Calibri"/>
                <a:cs typeface="Calibri"/>
              </a:rPr>
              <a:t>India</a:t>
            </a:r>
            <a:r>
              <a:rPr sz="1800" spc="-50" dirty="0">
                <a:latin typeface="Calibri"/>
                <a:cs typeface="Calibri"/>
              </a:rPr>
              <a:t> </a:t>
            </a:r>
            <a:r>
              <a:rPr sz="1800" dirty="0">
                <a:latin typeface="Calibri"/>
                <a:cs typeface="Calibri"/>
              </a:rPr>
              <a:t>has</a:t>
            </a:r>
            <a:r>
              <a:rPr sz="1800" spc="-40" dirty="0">
                <a:latin typeface="Calibri"/>
                <a:cs typeface="Calibri"/>
              </a:rPr>
              <a:t> </a:t>
            </a:r>
            <a:r>
              <a:rPr sz="1800" spc="-10" dirty="0">
                <a:latin typeface="Calibri"/>
                <a:cs typeface="Calibri"/>
              </a:rPr>
              <a:t>issued </a:t>
            </a:r>
            <a:r>
              <a:rPr sz="1800" dirty="0">
                <a:latin typeface="Calibri"/>
                <a:cs typeface="Calibri"/>
              </a:rPr>
              <a:t>advisory</a:t>
            </a:r>
            <a:r>
              <a:rPr sz="1800" spc="-35" dirty="0">
                <a:latin typeface="Calibri"/>
                <a:cs typeface="Calibri"/>
              </a:rPr>
              <a:t> </a:t>
            </a:r>
            <a:r>
              <a:rPr sz="1800" dirty="0">
                <a:latin typeface="Calibri"/>
                <a:cs typeface="Calibri"/>
              </a:rPr>
              <a:t>to</a:t>
            </a:r>
            <a:r>
              <a:rPr sz="1800" spc="-35" dirty="0">
                <a:latin typeface="Calibri"/>
                <a:cs typeface="Calibri"/>
              </a:rPr>
              <a:t> </a:t>
            </a:r>
            <a:r>
              <a:rPr sz="1800" dirty="0">
                <a:latin typeface="Calibri"/>
                <a:cs typeface="Calibri"/>
              </a:rPr>
              <a:t>its</a:t>
            </a:r>
            <a:r>
              <a:rPr sz="1800" spc="-35" dirty="0">
                <a:latin typeface="Calibri"/>
                <a:cs typeface="Calibri"/>
              </a:rPr>
              <a:t> </a:t>
            </a:r>
            <a:r>
              <a:rPr sz="1800" dirty="0">
                <a:latin typeface="Calibri"/>
                <a:cs typeface="Calibri"/>
              </a:rPr>
              <a:t>members,</a:t>
            </a:r>
            <a:r>
              <a:rPr sz="1800" spc="-30" dirty="0">
                <a:latin typeface="Calibri"/>
                <a:cs typeface="Calibri"/>
              </a:rPr>
              <a:t> </a:t>
            </a:r>
            <a:r>
              <a:rPr sz="1800" spc="-10" dirty="0">
                <a:latin typeface="Calibri"/>
                <a:cs typeface="Calibri"/>
              </a:rPr>
              <a:t>restricting </a:t>
            </a:r>
            <a:r>
              <a:rPr sz="1800" dirty="0">
                <a:latin typeface="Calibri"/>
                <a:cs typeface="Calibri"/>
              </a:rPr>
              <a:t>them</a:t>
            </a:r>
            <a:r>
              <a:rPr sz="1800" spc="-30" dirty="0">
                <a:latin typeface="Calibri"/>
                <a:cs typeface="Calibri"/>
              </a:rPr>
              <a:t> </a:t>
            </a:r>
            <a:r>
              <a:rPr sz="1800" dirty="0">
                <a:latin typeface="Calibri"/>
                <a:cs typeface="Calibri"/>
              </a:rPr>
              <a:t>to</a:t>
            </a:r>
            <a:r>
              <a:rPr sz="1800" spc="-35" dirty="0">
                <a:latin typeface="Calibri"/>
                <a:cs typeface="Calibri"/>
              </a:rPr>
              <a:t> </a:t>
            </a:r>
            <a:r>
              <a:rPr sz="1800" dirty="0">
                <a:latin typeface="Calibri"/>
                <a:cs typeface="Calibri"/>
              </a:rPr>
              <a:t>join</a:t>
            </a:r>
            <a:r>
              <a:rPr sz="1800" spc="-20" dirty="0">
                <a:latin typeface="Calibri"/>
                <a:cs typeface="Calibri"/>
              </a:rPr>
              <a:t> </a:t>
            </a:r>
            <a:r>
              <a:rPr sz="1800" dirty="0">
                <a:latin typeface="Calibri"/>
                <a:cs typeface="Calibri"/>
              </a:rPr>
              <a:t>MDP</a:t>
            </a:r>
            <a:r>
              <a:rPr sz="1800" spc="-30" dirty="0">
                <a:latin typeface="Calibri"/>
                <a:cs typeface="Calibri"/>
              </a:rPr>
              <a:t> </a:t>
            </a:r>
            <a:r>
              <a:rPr sz="1800" dirty="0">
                <a:latin typeface="Calibri"/>
                <a:cs typeface="Calibri"/>
              </a:rPr>
              <a:t>till</a:t>
            </a:r>
            <a:r>
              <a:rPr sz="1800" spc="-30" dirty="0">
                <a:latin typeface="Calibri"/>
                <a:cs typeface="Calibri"/>
              </a:rPr>
              <a:t> </a:t>
            </a:r>
            <a:r>
              <a:rPr sz="1800" dirty="0">
                <a:latin typeface="Calibri"/>
                <a:cs typeface="Calibri"/>
              </a:rPr>
              <a:t>further</a:t>
            </a:r>
            <a:r>
              <a:rPr sz="1800" spc="-25" dirty="0">
                <a:latin typeface="Calibri"/>
                <a:cs typeface="Calibri"/>
              </a:rPr>
              <a:t> </a:t>
            </a:r>
            <a:r>
              <a:rPr sz="1800" spc="-10" dirty="0">
                <a:latin typeface="Calibri"/>
                <a:cs typeface="Calibri"/>
              </a:rPr>
              <a:t>notification.</a:t>
            </a:r>
            <a:endParaRPr sz="1800" dirty="0">
              <a:latin typeface="Calibri"/>
              <a:cs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94461" y="485901"/>
            <a:ext cx="11447780" cy="2416175"/>
            <a:chOff x="394461" y="485901"/>
            <a:chExt cx="11447780" cy="2416175"/>
          </a:xfrm>
          <a:solidFill>
            <a:schemeClr val="tx2">
              <a:lumMod val="10000"/>
              <a:lumOff val="90000"/>
            </a:schemeClr>
          </a:solidFill>
        </p:grpSpPr>
        <p:sp>
          <p:nvSpPr>
            <p:cNvPr id="3" name="object 3"/>
            <p:cNvSpPr/>
            <p:nvPr/>
          </p:nvSpPr>
          <p:spPr>
            <a:xfrm>
              <a:off x="400811" y="492251"/>
              <a:ext cx="11435080" cy="2403475"/>
            </a:xfrm>
            <a:custGeom>
              <a:avLst/>
              <a:gdLst/>
              <a:ahLst/>
              <a:cxnLst/>
              <a:rect l="l" t="t" r="r" b="b"/>
              <a:pathLst>
                <a:path w="11435080" h="2403475">
                  <a:moveTo>
                    <a:pt x="11434572" y="0"/>
                  </a:moveTo>
                  <a:lnTo>
                    <a:pt x="0" y="0"/>
                  </a:lnTo>
                  <a:lnTo>
                    <a:pt x="0" y="2403348"/>
                  </a:lnTo>
                  <a:lnTo>
                    <a:pt x="11434572" y="2403348"/>
                  </a:lnTo>
                  <a:lnTo>
                    <a:pt x="11434572" y="0"/>
                  </a:lnTo>
                  <a:close/>
                </a:path>
              </a:pathLst>
            </a:custGeom>
            <a:grpFill/>
          </p:spPr>
          <p:txBody>
            <a:bodyPr wrap="square" lIns="0" tIns="0" rIns="0" bIns="0" rtlCol="0"/>
            <a:lstStyle/>
            <a:p>
              <a:endParaRPr dirty="0"/>
            </a:p>
          </p:txBody>
        </p:sp>
        <p:sp>
          <p:nvSpPr>
            <p:cNvPr id="4" name="object 4"/>
            <p:cNvSpPr/>
            <p:nvPr/>
          </p:nvSpPr>
          <p:spPr>
            <a:xfrm>
              <a:off x="400811" y="492251"/>
              <a:ext cx="11435080" cy="2403475"/>
            </a:xfrm>
            <a:custGeom>
              <a:avLst/>
              <a:gdLst/>
              <a:ahLst/>
              <a:cxnLst/>
              <a:rect l="l" t="t" r="r" b="b"/>
              <a:pathLst>
                <a:path w="11435080" h="2403475">
                  <a:moveTo>
                    <a:pt x="0" y="2403348"/>
                  </a:moveTo>
                  <a:lnTo>
                    <a:pt x="11434572" y="2403348"/>
                  </a:lnTo>
                  <a:lnTo>
                    <a:pt x="11434572" y="0"/>
                  </a:lnTo>
                  <a:lnTo>
                    <a:pt x="0" y="0"/>
                  </a:lnTo>
                  <a:lnTo>
                    <a:pt x="0" y="2403348"/>
                  </a:lnTo>
                  <a:close/>
                </a:path>
              </a:pathLst>
            </a:custGeom>
            <a:grpFill/>
            <a:ln w="12700">
              <a:solidFill>
                <a:srgbClr val="4489D6"/>
              </a:solidFill>
            </a:ln>
          </p:spPr>
          <p:txBody>
            <a:bodyPr wrap="square" lIns="0" tIns="0" rIns="0" bIns="0" rtlCol="0"/>
            <a:lstStyle/>
            <a:p>
              <a:endParaRPr dirty="0"/>
            </a:p>
          </p:txBody>
        </p:sp>
      </p:grpSp>
      <p:sp>
        <p:nvSpPr>
          <p:cNvPr id="5" name="object 5" descr="$PPTXTitle"/>
          <p:cNvSpPr txBox="1">
            <a:spLocks noGrp="1"/>
          </p:cNvSpPr>
          <p:nvPr>
            <p:ph type="title"/>
          </p:nvPr>
        </p:nvSpPr>
        <p:spPr>
          <a:xfrm>
            <a:off x="479247" y="682574"/>
            <a:ext cx="10574655" cy="1069340"/>
          </a:xfrm>
          <a:prstGeom prst="rect">
            <a:avLst/>
          </a:prstGeom>
        </p:spPr>
        <p:txBody>
          <a:bodyPr vert="horz" wrap="square" lIns="0" tIns="12065" rIns="0" bIns="0" rtlCol="0">
            <a:spAutoFit/>
          </a:bodyPr>
          <a:lstStyle/>
          <a:p>
            <a:pPr marL="12700">
              <a:lnSpc>
                <a:spcPct val="100000"/>
              </a:lnSpc>
              <a:spcBef>
                <a:spcPts val="95"/>
              </a:spcBef>
            </a:pPr>
            <a:r>
              <a:rPr sz="2800" b="1" dirty="0">
                <a:solidFill>
                  <a:schemeClr val="tx2">
                    <a:lumMod val="90000"/>
                    <a:lumOff val="10000"/>
                  </a:schemeClr>
                </a:solidFill>
                <a:uFill>
                  <a:solidFill>
                    <a:srgbClr val="0C1F36"/>
                  </a:solidFill>
                </a:uFill>
              </a:rPr>
              <a:t>OTHER</a:t>
            </a:r>
            <a:r>
              <a:rPr sz="2800" b="1" spc="-100" dirty="0">
                <a:solidFill>
                  <a:schemeClr val="tx2">
                    <a:lumMod val="90000"/>
                    <a:lumOff val="10000"/>
                  </a:schemeClr>
                </a:solidFill>
                <a:uFill>
                  <a:solidFill>
                    <a:srgbClr val="0C1F36"/>
                  </a:solidFill>
                </a:uFill>
              </a:rPr>
              <a:t> </a:t>
            </a:r>
            <a:r>
              <a:rPr sz="2800" b="1" dirty="0">
                <a:solidFill>
                  <a:schemeClr val="tx2">
                    <a:lumMod val="90000"/>
                    <a:lumOff val="10000"/>
                  </a:schemeClr>
                </a:solidFill>
                <a:uFill>
                  <a:solidFill>
                    <a:srgbClr val="0C1F36"/>
                  </a:solidFill>
                </a:uFill>
              </a:rPr>
              <a:t>PROFESSIONAL</a:t>
            </a:r>
            <a:r>
              <a:rPr sz="2800" b="1" spc="-85" dirty="0">
                <a:solidFill>
                  <a:schemeClr val="tx2">
                    <a:lumMod val="90000"/>
                    <a:lumOff val="10000"/>
                  </a:schemeClr>
                </a:solidFill>
                <a:uFill>
                  <a:solidFill>
                    <a:srgbClr val="0C1F36"/>
                  </a:solidFill>
                </a:uFill>
              </a:rPr>
              <a:t> </a:t>
            </a:r>
            <a:r>
              <a:rPr sz="2800" b="1" spc="-10" dirty="0">
                <a:solidFill>
                  <a:schemeClr val="tx2">
                    <a:lumMod val="90000"/>
                    <a:lumOff val="10000"/>
                  </a:schemeClr>
                </a:solidFill>
                <a:uFill>
                  <a:solidFill>
                    <a:srgbClr val="0C1F36"/>
                  </a:solidFill>
                </a:uFill>
              </a:rPr>
              <a:t>BODIES:</a:t>
            </a:r>
            <a:endParaRPr sz="2800" b="1" dirty="0">
              <a:solidFill>
                <a:schemeClr val="tx2">
                  <a:lumMod val="90000"/>
                  <a:lumOff val="10000"/>
                </a:schemeClr>
              </a:solidFill>
            </a:endParaRPr>
          </a:p>
          <a:p>
            <a:pPr marL="12700" marR="5080">
              <a:lnSpc>
                <a:spcPct val="100000"/>
              </a:lnSpc>
              <a:spcBef>
                <a:spcPts val="60"/>
              </a:spcBef>
            </a:pPr>
            <a:r>
              <a:rPr sz="2000" b="0" u="none" dirty="0">
                <a:solidFill>
                  <a:srgbClr val="0C1F36"/>
                </a:solidFill>
                <a:latin typeface="Calibri"/>
                <a:cs typeface="Calibri"/>
              </a:rPr>
              <a:t>The</a:t>
            </a:r>
            <a:r>
              <a:rPr sz="2000" b="0" u="none" spc="-40" dirty="0">
                <a:solidFill>
                  <a:srgbClr val="0C1F36"/>
                </a:solidFill>
                <a:latin typeface="Calibri"/>
                <a:cs typeface="Calibri"/>
              </a:rPr>
              <a:t> </a:t>
            </a:r>
            <a:r>
              <a:rPr sz="2000" b="0" u="none" dirty="0">
                <a:solidFill>
                  <a:srgbClr val="0C1F36"/>
                </a:solidFill>
                <a:latin typeface="Calibri"/>
                <a:cs typeface="Calibri"/>
              </a:rPr>
              <a:t>Members</a:t>
            </a:r>
            <a:r>
              <a:rPr sz="2000" b="0" u="none" spc="-40" dirty="0">
                <a:solidFill>
                  <a:srgbClr val="0C1F36"/>
                </a:solidFill>
                <a:latin typeface="Calibri"/>
                <a:cs typeface="Calibri"/>
              </a:rPr>
              <a:t> </a:t>
            </a:r>
            <a:r>
              <a:rPr sz="2000" b="0" u="none" dirty="0">
                <a:solidFill>
                  <a:srgbClr val="0C1F36"/>
                </a:solidFill>
                <a:latin typeface="Calibri"/>
                <a:cs typeface="Calibri"/>
              </a:rPr>
              <a:t>of</a:t>
            </a:r>
            <a:r>
              <a:rPr sz="2000" b="0" u="none" spc="-40" dirty="0">
                <a:solidFill>
                  <a:srgbClr val="0C1F36"/>
                </a:solidFill>
                <a:latin typeface="Calibri"/>
                <a:cs typeface="Calibri"/>
              </a:rPr>
              <a:t> </a:t>
            </a:r>
            <a:r>
              <a:rPr sz="2000" b="0" u="none" dirty="0">
                <a:solidFill>
                  <a:srgbClr val="0C1F36"/>
                </a:solidFill>
                <a:latin typeface="Calibri"/>
                <a:cs typeface="Calibri"/>
              </a:rPr>
              <a:t>any</a:t>
            </a:r>
            <a:r>
              <a:rPr sz="2000" b="0" u="none" spc="-45" dirty="0">
                <a:solidFill>
                  <a:srgbClr val="0C1F36"/>
                </a:solidFill>
                <a:latin typeface="Calibri"/>
                <a:cs typeface="Calibri"/>
              </a:rPr>
              <a:t> </a:t>
            </a:r>
            <a:r>
              <a:rPr sz="2000" b="0" u="none" dirty="0">
                <a:solidFill>
                  <a:srgbClr val="0C1F36"/>
                </a:solidFill>
                <a:latin typeface="Calibri"/>
                <a:cs typeface="Calibri"/>
              </a:rPr>
              <a:t>other</a:t>
            </a:r>
            <a:r>
              <a:rPr sz="2000" b="0" u="none" spc="-50" dirty="0">
                <a:solidFill>
                  <a:srgbClr val="0C1F36"/>
                </a:solidFill>
                <a:latin typeface="Calibri"/>
                <a:cs typeface="Calibri"/>
              </a:rPr>
              <a:t> </a:t>
            </a:r>
            <a:r>
              <a:rPr sz="2000" b="0" u="none" spc="-10" dirty="0">
                <a:solidFill>
                  <a:srgbClr val="0C1F36"/>
                </a:solidFill>
                <a:latin typeface="Calibri"/>
                <a:cs typeface="Calibri"/>
              </a:rPr>
              <a:t>professional</a:t>
            </a:r>
            <a:r>
              <a:rPr sz="2000" b="0" u="none" spc="-30" dirty="0">
                <a:solidFill>
                  <a:srgbClr val="0C1F36"/>
                </a:solidFill>
                <a:latin typeface="Calibri"/>
                <a:cs typeface="Calibri"/>
              </a:rPr>
              <a:t> </a:t>
            </a:r>
            <a:r>
              <a:rPr sz="2000" b="0" u="none" dirty="0">
                <a:solidFill>
                  <a:srgbClr val="0C1F36"/>
                </a:solidFill>
                <a:latin typeface="Calibri"/>
                <a:cs typeface="Calibri"/>
              </a:rPr>
              <a:t>bodies</a:t>
            </a:r>
            <a:r>
              <a:rPr sz="2000" b="0" u="none" spc="-55" dirty="0">
                <a:solidFill>
                  <a:srgbClr val="0C1F36"/>
                </a:solidFill>
                <a:latin typeface="Calibri"/>
                <a:cs typeface="Calibri"/>
              </a:rPr>
              <a:t> </a:t>
            </a:r>
            <a:r>
              <a:rPr sz="2000" b="0" u="none" dirty="0">
                <a:solidFill>
                  <a:srgbClr val="0C1F36"/>
                </a:solidFill>
                <a:latin typeface="Calibri"/>
                <a:cs typeface="Calibri"/>
              </a:rPr>
              <a:t>or</a:t>
            </a:r>
            <a:r>
              <a:rPr sz="2000" b="0" u="none" spc="-40" dirty="0">
                <a:solidFill>
                  <a:srgbClr val="0C1F36"/>
                </a:solidFill>
                <a:latin typeface="Calibri"/>
                <a:cs typeface="Calibri"/>
              </a:rPr>
              <a:t> </a:t>
            </a:r>
            <a:r>
              <a:rPr sz="2000" b="0" u="none" dirty="0">
                <a:solidFill>
                  <a:srgbClr val="0C1F36"/>
                </a:solidFill>
                <a:latin typeface="Calibri"/>
                <a:cs typeface="Calibri"/>
              </a:rPr>
              <a:t>persons</a:t>
            </a:r>
            <a:r>
              <a:rPr sz="2000" b="0" u="none" spc="-45" dirty="0">
                <a:solidFill>
                  <a:srgbClr val="0C1F36"/>
                </a:solidFill>
                <a:latin typeface="Calibri"/>
                <a:cs typeface="Calibri"/>
              </a:rPr>
              <a:t> </a:t>
            </a:r>
            <a:r>
              <a:rPr sz="2000" b="0" u="none" dirty="0">
                <a:solidFill>
                  <a:srgbClr val="0C1F36"/>
                </a:solidFill>
                <a:latin typeface="Calibri"/>
                <a:cs typeface="Calibri"/>
              </a:rPr>
              <a:t>having</a:t>
            </a:r>
            <a:r>
              <a:rPr sz="2000" b="0" u="none" spc="-50" dirty="0">
                <a:solidFill>
                  <a:srgbClr val="0C1F36"/>
                </a:solidFill>
                <a:latin typeface="Calibri"/>
                <a:cs typeface="Calibri"/>
              </a:rPr>
              <a:t> </a:t>
            </a:r>
            <a:r>
              <a:rPr sz="2000" b="0" u="none" dirty="0">
                <a:solidFill>
                  <a:srgbClr val="0C1F36"/>
                </a:solidFill>
                <a:latin typeface="Calibri"/>
                <a:cs typeface="Calibri"/>
              </a:rPr>
              <a:t>prescribed</a:t>
            </a:r>
            <a:r>
              <a:rPr sz="2000" b="0" u="none" spc="-30" dirty="0">
                <a:solidFill>
                  <a:srgbClr val="0C1F36"/>
                </a:solidFill>
                <a:latin typeface="Calibri"/>
                <a:cs typeface="Calibri"/>
              </a:rPr>
              <a:t> </a:t>
            </a:r>
            <a:r>
              <a:rPr sz="2000" b="0" u="none" dirty="0">
                <a:solidFill>
                  <a:srgbClr val="0C1F36"/>
                </a:solidFill>
                <a:latin typeface="Calibri"/>
                <a:cs typeface="Calibri"/>
              </a:rPr>
              <a:t>qualifications</a:t>
            </a:r>
            <a:r>
              <a:rPr sz="2000" b="0" u="none" spc="-30" dirty="0">
                <a:solidFill>
                  <a:srgbClr val="0C1F36"/>
                </a:solidFill>
                <a:latin typeface="Calibri"/>
                <a:cs typeface="Calibri"/>
              </a:rPr>
              <a:t> </a:t>
            </a:r>
            <a:r>
              <a:rPr sz="2000" b="0" u="none" dirty="0">
                <a:solidFill>
                  <a:srgbClr val="0C1F36"/>
                </a:solidFill>
                <a:latin typeface="Calibri"/>
                <a:cs typeface="Calibri"/>
              </a:rPr>
              <a:t>shall</a:t>
            </a:r>
            <a:r>
              <a:rPr sz="2000" b="0" u="none" spc="-50" dirty="0">
                <a:solidFill>
                  <a:srgbClr val="0C1F36"/>
                </a:solidFill>
                <a:latin typeface="Calibri"/>
                <a:cs typeface="Calibri"/>
              </a:rPr>
              <a:t> </a:t>
            </a:r>
            <a:r>
              <a:rPr sz="2000" b="0" u="none" dirty="0">
                <a:solidFill>
                  <a:srgbClr val="0C1F36"/>
                </a:solidFill>
                <a:latin typeface="Calibri"/>
                <a:cs typeface="Calibri"/>
              </a:rPr>
              <a:t>not</a:t>
            </a:r>
            <a:r>
              <a:rPr sz="2000" b="0" u="none" spc="-40" dirty="0">
                <a:solidFill>
                  <a:srgbClr val="0C1F36"/>
                </a:solidFill>
                <a:latin typeface="Calibri"/>
                <a:cs typeface="Calibri"/>
              </a:rPr>
              <a:t> </a:t>
            </a:r>
            <a:r>
              <a:rPr sz="2000" b="0" u="none" spc="-25" dirty="0">
                <a:solidFill>
                  <a:srgbClr val="0C1F36"/>
                </a:solidFill>
                <a:latin typeface="Calibri"/>
                <a:cs typeface="Calibri"/>
              </a:rPr>
              <a:t>be </a:t>
            </a:r>
            <a:r>
              <a:rPr sz="2000" b="0" u="none" dirty="0">
                <a:solidFill>
                  <a:srgbClr val="0C1F36"/>
                </a:solidFill>
                <a:latin typeface="Calibri"/>
                <a:cs typeface="Calibri"/>
              </a:rPr>
              <a:t>admitted</a:t>
            </a:r>
            <a:r>
              <a:rPr sz="2000" b="0" u="none" spc="-45" dirty="0">
                <a:solidFill>
                  <a:srgbClr val="0C1F36"/>
                </a:solidFill>
                <a:latin typeface="Calibri"/>
                <a:cs typeface="Calibri"/>
              </a:rPr>
              <a:t> </a:t>
            </a:r>
            <a:r>
              <a:rPr sz="2000" b="0" u="none" dirty="0">
                <a:solidFill>
                  <a:srgbClr val="0C1F36"/>
                </a:solidFill>
                <a:latin typeface="Calibri"/>
                <a:cs typeface="Calibri"/>
              </a:rPr>
              <a:t>into</a:t>
            </a:r>
            <a:r>
              <a:rPr sz="2000" b="0" u="none" spc="-45" dirty="0">
                <a:solidFill>
                  <a:srgbClr val="0C1F36"/>
                </a:solidFill>
                <a:latin typeface="Calibri"/>
                <a:cs typeface="Calibri"/>
              </a:rPr>
              <a:t> </a:t>
            </a:r>
            <a:r>
              <a:rPr sz="2000" b="0" u="none" spc="-10" dirty="0">
                <a:solidFill>
                  <a:srgbClr val="0C1F36"/>
                </a:solidFill>
                <a:latin typeface="Calibri"/>
                <a:cs typeface="Calibri"/>
              </a:rPr>
              <a:t>partnership</a:t>
            </a:r>
            <a:r>
              <a:rPr sz="2000" b="0" u="none" spc="-30" dirty="0">
                <a:solidFill>
                  <a:srgbClr val="0C1F36"/>
                </a:solidFill>
                <a:latin typeface="Calibri"/>
                <a:cs typeface="Calibri"/>
              </a:rPr>
              <a:t> </a:t>
            </a:r>
            <a:r>
              <a:rPr sz="2000" b="0" u="none" dirty="0">
                <a:solidFill>
                  <a:srgbClr val="0C1F36"/>
                </a:solidFill>
                <a:latin typeface="Calibri"/>
                <a:cs typeface="Calibri"/>
              </a:rPr>
              <a:t>as</a:t>
            </a:r>
            <a:r>
              <a:rPr sz="2000" b="0" u="none" spc="-40" dirty="0">
                <a:solidFill>
                  <a:srgbClr val="0C1F36"/>
                </a:solidFill>
                <a:latin typeface="Calibri"/>
                <a:cs typeface="Calibri"/>
              </a:rPr>
              <a:t> </a:t>
            </a:r>
            <a:r>
              <a:rPr sz="2000" b="0" u="none" dirty="0">
                <a:solidFill>
                  <a:srgbClr val="0C1F36"/>
                </a:solidFill>
                <a:latin typeface="Calibri"/>
                <a:cs typeface="Calibri"/>
              </a:rPr>
              <a:t>on</a:t>
            </a:r>
            <a:r>
              <a:rPr sz="2000" b="0" u="none" spc="-50" dirty="0">
                <a:solidFill>
                  <a:srgbClr val="0C1F36"/>
                </a:solidFill>
                <a:latin typeface="Calibri"/>
                <a:cs typeface="Calibri"/>
              </a:rPr>
              <a:t> </a:t>
            </a:r>
            <a:r>
              <a:rPr sz="2000" b="0" u="none" spc="-10" dirty="0">
                <a:solidFill>
                  <a:srgbClr val="0C1F36"/>
                </a:solidFill>
                <a:latin typeface="Calibri"/>
                <a:cs typeface="Calibri"/>
              </a:rPr>
              <a:t>date.</a:t>
            </a:r>
            <a:endParaRPr sz="2000" dirty="0">
              <a:latin typeface="Calibri"/>
              <a:cs typeface="Calibri"/>
            </a:endParaRPr>
          </a:p>
        </p:txBody>
      </p:sp>
      <p:sp>
        <p:nvSpPr>
          <p:cNvPr id="6" name="object 6"/>
          <p:cNvSpPr txBox="1"/>
          <p:nvPr/>
        </p:nvSpPr>
        <p:spPr>
          <a:xfrm>
            <a:off x="479247" y="2030349"/>
            <a:ext cx="10076180" cy="636270"/>
          </a:xfrm>
          <a:prstGeom prst="rect">
            <a:avLst/>
          </a:prstGeom>
        </p:spPr>
        <p:txBody>
          <a:bodyPr vert="horz" wrap="square" lIns="0" tIns="13335" rIns="0" bIns="0" rtlCol="0">
            <a:spAutoFit/>
          </a:bodyPr>
          <a:lstStyle/>
          <a:p>
            <a:pPr marL="12700">
              <a:lnSpc>
                <a:spcPct val="100000"/>
              </a:lnSpc>
              <a:spcBef>
                <a:spcPts val="105"/>
              </a:spcBef>
            </a:pPr>
            <a:r>
              <a:rPr sz="2000" dirty="0">
                <a:solidFill>
                  <a:srgbClr val="0C1F36"/>
                </a:solidFill>
                <a:latin typeface="Calibri"/>
                <a:cs typeface="Calibri"/>
              </a:rPr>
              <a:t>For</a:t>
            </a:r>
            <a:r>
              <a:rPr sz="2000" spc="-55" dirty="0">
                <a:solidFill>
                  <a:srgbClr val="0C1F36"/>
                </a:solidFill>
                <a:latin typeface="Calibri"/>
                <a:cs typeface="Calibri"/>
              </a:rPr>
              <a:t> </a:t>
            </a:r>
            <a:r>
              <a:rPr sz="2000" spc="-10" dirty="0">
                <a:solidFill>
                  <a:srgbClr val="0C1F36"/>
                </a:solidFill>
                <a:latin typeface="Calibri"/>
                <a:cs typeface="Calibri"/>
              </a:rPr>
              <a:t>example,</a:t>
            </a:r>
            <a:r>
              <a:rPr sz="2000" spc="-30" dirty="0">
                <a:solidFill>
                  <a:srgbClr val="0C1F36"/>
                </a:solidFill>
                <a:latin typeface="Calibri"/>
                <a:cs typeface="Calibri"/>
              </a:rPr>
              <a:t> </a:t>
            </a:r>
            <a:r>
              <a:rPr sz="2000" dirty="0">
                <a:solidFill>
                  <a:srgbClr val="0C1F36"/>
                </a:solidFill>
                <a:latin typeface="Calibri"/>
                <a:cs typeface="Calibri"/>
              </a:rPr>
              <a:t>MBA,</a:t>
            </a:r>
            <a:r>
              <a:rPr sz="2000" spc="-45" dirty="0">
                <a:solidFill>
                  <a:srgbClr val="0C1F36"/>
                </a:solidFill>
                <a:latin typeface="Calibri"/>
                <a:cs typeface="Calibri"/>
              </a:rPr>
              <a:t> </a:t>
            </a:r>
            <a:r>
              <a:rPr sz="2000" spc="-10" dirty="0">
                <a:solidFill>
                  <a:srgbClr val="0C1F36"/>
                </a:solidFill>
                <a:latin typeface="Calibri"/>
                <a:cs typeface="Calibri"/>
              </a:rPr>
              <a:t>Approved</a:t>
            </a:r>
            <a:r>
              <a:rPr sz="2000" spc="-75" dirty="0">
                <a:solidFill>
                  <a:srgbClr val="0C1F36"/>
                </a:solidFill>
                <a:latin typeface="Calibri"/>
                <a:cs typeface="Calibri"/>
              </a:rPr>
              <a:t> </a:t>
            </a:r>
            <a:r>
              <a:rPr sz="2000" spc="-25" dirty="0">
                <a:solidFill>
                  <a:srgbClr val="0C1F36"/>
                </a:solidFill>
                <a:latin typeface="Calibri"/>
                <a:cs typeface="Calibri"/>
              </a:rPr>
              <a:t>valuer,</a:t>
            </a:r>
            <a:r>
              <a:rPr sz="2000" spc="-40" dirty="0">
                <a:solidFill>
                  <a:srgbClr val="0C1F36"/>
                </a:solidFill>
                <a:latin typeface="Calibri"/>
                <a:cs typeface="Calibri"/>
              </a:rPr>
              <a:t> </a:t>
            </a:r>
            <a:r>
              <a:rPr sz="2000" dirty="0">
                <a:solidFill>
                  <a:srgbClr val="0C1F36"/>
                </a:solidFill>
                <a:latin typeface="Calibri"/>
                <a:cs typeface="Calibri"/>
              </a:rPr>
              <a:t>Approved</a:t>
            </a:r>
            <a:r>
              <a:rPr sz="2000" spc="-55" dirty="0">
                <a:solidFill>
                  <a:srgbClr val="0C1F36"/>
                </a:solidFill>
                <a:latin typeface="Calibri"/>
                <a:cs typeface="Calibri"/>
              </a:rPr>
              <a:t> </a:t>
            </a:r>
            <a:r>
              <a:rPr sz="2000" dirty="0">
                <a:solidFill>
                  <a:srgbClr val="0C1F36"/>
                </a:solidFill>
                <a:latin typeface="Calibri"/>
                <a:cs typeface="Calibri"/>
              </a:rPr>
              <a:t>Insolvency</a:t>
            </a:r>
            <a:r>
              <a:rPr sz="2000" spc="-40" dirty="0">
                <a:solidFill>
                  <a:srgbClr val="0C1F36"/>
                </a:solidFill>
                <a:latin typeface="Calibri"/>
                <a:cs typeface="Calibri"/>
              </a:rPr>
              <a:t> </a:t>
            </a:r>
            <a:r>
              <a:rPr sz="2000" spc="-10" dirty="0">
                <a:solidFill>
                  <a:srgbClr val="0C1F36"/>
                </a:solidFill>
                <a:latin typeface="Calibri"/>
                <a:cs typeface="Calibri"/>
              </a:rPr>
              <a:t>Professional</a:t>
            </a:r>
            <a:r>
              <a:rPr sz="2000" spc="-40" dirty="0">
                <a:solidFill>
                  <a:srgbClr val="0C1F36"/>
                </a:solidFill>
                <a:latin typeface="Calibri"/>
                <a:cs typeface="Calibri"/>
              </a:rPr>
              <a:t> </a:t>
            </a:r>
            <a:r>
              <a:rPr sz="2000" dirty="0">
                <a:solidFill>
                  <a:srgbClr val="0C1F36"/>
                </a:solidFill>
                <a:latin typeface="Calibri"/>
                <a:cs typeface="Calibri"/>
              </a:rPr>
              <a:t>or</a:t>
            </a:r>
            <a:r>
              <a:rPr sz="2000" spc="-45" dirty="0">
                <a:solidFill>
                  <a:srgbClr val="0C1F36"/>
                </a:solidFill>
                <a:latin typeface="Calibri"/>
                <a:cs typeface="Calibri"/>
              </a:rPr>
              <a:t> </a:t>
            </a:r>
            <a:r>
              <a:rPr sz="2000" spc="-10" dirty="0">
                <a:solidFill>
                  <a:srgbClr val="0C1F36"/>
                </a:solidFill>
                <a:latin typeface="Calibri"/>
                <a:cs typeface="Calibri"/>
              </a:rPr>
              <a:t>Information</a:t>
            </a:r>
            <a:r>
              <a:rPr sz="2000" spc="-50" dirty="0">
                <a:solidFill>
                  <a:srgbClr val="0C1F36"/>
                </a:solidFill>
                <a:latin typeface="Calibri"/>
                <a:cs typeface="Calibri"/>
              </a:rPr>
              <a:t> </a:t>
            </a:r>
            <a:r>
              <a:rPr sz="2000" spc="-10" dirty="0">
                <a:solidFill>
                  <a:srgbClr val="0C1F36"/>
                </a:solidFill>
                <a:latin typeface="Calibri"/>
                <a:cs typeface="Calibri"/>
              </a:rPr>
              <a:t>Technology</a:t>
            </a:r>
            <a:endParaRPr sz="2000" dirty="0">
              <a:latin typeface="Calibri"/>
              <a:cs typeface="Calibri"/>
            </a:endParaRPr>
          </a:p>
          <a:p>
            <a:pPr marL="12700">
              <a:lnSpc>
                <a:spcPct val="100000"/>
              </a:lnSpc>
            </a:pPr>
            <a:r>
              <a:rPr sz="2000" spc="-10" dirty="0">
                <a:solidFill>
                  <a:srgbClr val="0C1F36"/>
                </a:solidFill>
                <a:latin typeface="Calibri"/>
                <a:cs typeface="Calibri"/>
              </a:rPr>
              <a:t>Professional</a:t>
            </a:r>
            <a:r>
              <a:rPr sz="2000" spc="-15" dirty="0">
                <a:solidFill>
                  <a:srgbClr val="0C1F36"/>
                </a:solidFill>
                <a:latin typeface="Calibri"/>
                <a:cs typeface="Calibri"/>
              </a:rPr>
              <a:t> </a:t>
            </a:r>
            <a:r>
              <a:rPr sz="2000" dirty="0">
                <a:solidFill>
                  <a:srgbClr val="0C1F36"/>
                </a:solidFill>
                <a:latin typeface="Calibri"/>
                <a:cs typeface="Calibri"/>
              </a:rPr>
              <a:t>shall</a:t>
            </a:r>
            <a:r>
              <a:rPr sz="2000" spc="-25" dirty="0">
                <a:solidFill>
                  <a:srgbClr val="0C1F36"/>
                </a:solidFill>
                <a:latin typeface="Calibri"/>
                <a:cs typeface="Calibri"/>
              </a:rPr>
              <a:t> </a:t>
            </a:r>
            <a:r>
              <a:rPr sz="2000" dirty="0">
                <a:solidFill>
                  <a:srgbClr val="0C1F36"/>
                </a:solidFill>
                <a:latin typeface="Calibri"/>
                <a:cs typeface="Calibri"/>
              </a:rPr>
              <a:t>not</a:t>
            </a:r>
            <a:r>
              <a:rPr sz="2000" spc="-35" dirty="0">
                <a:solidFill>
                  <a:srgbClr val="0C1F36"/>
                </a:solidFill>
                <a:latin typeface="Calibri"/>
                <a:cs typeface="Calibri"/>
              </a:rPr>
              <a:t> </a:t>
            </a:r>
            <a:r>
              <a:rPr sz="2000" dirty="0">
                <a:solidFill>
                  <a:srgbClr val="0C1F36"/>
                </a:solidFill>
                <a:latin typeface="Calibri"/>
                <a:cs typeface="Calibri"/>
              </a:rPr>
              <a:t>be</a:t>
            </a:r>
            <a:r>
              <a:rPr sz="2000" spc="-30" dirty="0">
                <a:solidFill>
                  <a:srgbClr val="0C1F36"/>
                </a:solidFill>
                <a:latin typeface="Calibri"/>
                <a:cs typeface="Calibri"/>
              </a:rPr>
              <a:t> </a:t>
            </a:r>
            <a:r>
              <a:rPr sz="2000" dirty="0">
                <a:solidFill>
                  <a:srgbClr val="0C1F36"/>
                </a:solidFill>
                <a:latin typeface="Calibri"/>
                <a:cs typeface="Calibri"/>
              </a:rPr>
              <a:t>admitted</a:t>
            </a:r>
            <a:r>
              <a:rPr sz="2000" spc="-30" dirty="0">
                <a:solidFill>
                  <a:srgbClr val="0C1F36"/>
                </a:solidFill>
                <a:latin typeface="Calibri"/>
                <a:cs typeface="Calibri"/>
              </a:rPr>
              <a:t> </a:t>
            </a:r>
            <a:r>
              <a:rPr sz="2000" dirty="0">
                <a:solidFill>
                  <a:srgbClr val="0C1F36"/>
                </a:solidFill>
                <a:latin typeface="Calibri"/>
                <a:cs typeface="Calibri"/>
              </a:rPr>
              <a:t>as</a:t>
            </a:r>
            <a:r>
              <a:rPr sz="2000" spc="-30" dirty="0">
                <a:solidFill>
                  <a:srgbClr val="0C1F36"/>
                </a:solidFill>
                <a:latin typeface="Calibri"/>
                <a:cs typeface="Calibri"/>
              </a:rPr>
              <a:t> </a:t>
            </a:r>
            <a:r>
              <a:rPr sz="2000" dirty="0">
                <a:solidFill>
                  <a:srgbClr val="0C1F36"/>
                </a:solidFill>
                <a:latin typeface="Calibri"/>
                <a:cs typeface="Calibri"/>
              </a:rPr>
              <a:t>a</a:t>
            </a:r>
            <a:r>
              <a:rPr sz="2000" spc="-30" dirty="0">
                <a:solidFill>
                  <a:srgbClr val="0C1F36"/>
                </a:solidFill>
                <a:latin typeface="Calibri"/>
                <a:cs typeface="Calibri"/>
              </a:rPr>
              <a:t> </a:t>
            </a:r>
            <a:r>
              <a:rPr sz="2000" dirty="0">
                <a:solidFill>
                  <a:srgbClr val="0C1F36"/>
                </a:solidFill>
                <a:latin typeface="Calibri"/>
                <a:cs typeface="Calibri"/>
              </a:rPr>
              <a:t>partner</a:t>
            </a:r>
            <a:r>
              <a:rPr sz="2000" spc="-30" dirty="0">
                <a:solidFill>
                  <a:srgbClr val="0C1F36"/>
                </a:solidFill>
                <a:latin typeface="Calibri"/>
                <a:cs typeface="Calibri"/>
              </a:rPr>
              <a:t> </a:t>
            </a:r>
            <a:r>
              <a:rPr sz="2000" dirty="0">
                <a:solidFill>
                  <a:srgbClr val="0C1F36"/>
                </a:solidFill>
                <a:latin typeface="Calibri"/>
                <a:cs typeface="Calibri"/>
              </a:rPr>
              <a:t>in</a:t>
            </a:r>
            <a:r>
              <a:rPr sz="2000" spc="-30" dirty="0">
                <a:solidFill>
                  <a:srgbClr val="0C1F36"/>
                </a:solidFill>
                <a:latin typeface="Calibri"/>
                <a:cs typeface="Calibri"/>
              </a:rPr>
              <a:t> </a:t>
            </a:r>
            <a:r>
              <a:rPr sz="2000" dirty="0">
                <a:solidFill>
                  <a:srgbClr val="0C1F36"/>
                </a:solidFill>
                <a:latin typeface="Calibri"/>
                <a:cs typeface="Calibri"/>
              </a:rPr>
              <a:t>MDP</a:t>
            </a:r>
            <a:r>
              <a:rPr sz="2000" spc="-50" dirty="0">
                <a:solidFill>
                  <a:srgbClr val="0C1F36"/>
                </a:solidFill>
                <a:latin typeface="Calibri"/>
                <a:cs typeface="Calibri"/>
              </a:rPr>
              <a:t> </a:t>
            </a:r>
            <a:r>
              <a:rPr sz="2000" spc="-10" dirty="0">
                <a:solidFill>
                  <a:srgbClr val="0C1F36"/>
                </a:solidFill>
                <a:latin typeface="Calibri"/>
                <a:cs typeface="Calibri"/>
              </a:rPr>
              <a:t>Firms.</a:t>
            </a:r>
            <a:endParaRPr sz="2000" dirty="0">
              <a:latin typeface="Calibri"/>
              <a:cs typeface="Calibri"/>
            </a:endParaRPr>
          </a:p>
        </p:txBody>
      </p:sp>
      <p:sp>
        <p:nvSpPr>
          <p:cNvPr id="7" name="object 7"/>
          <p:cNvSpPr txBox="1"/>
          <p:nvPr/>
        </p:nvSpPr>
        <p:spPr>
          <a:xfrm>
            <a:off x="400811" y="3160776"/>
            <a:ext cx="11435080" cy="1217000"/>
          </a:xfrm>
          <a:prstGeom prst="rect">
            <a:avLst/>
          </a:prstGeom>
          <a:solidFill>
            <a:schemeClr val="tx2">
              <a:lumMod val="10000"/>
              <a:lumOff val="90000"/>
            </a:schemeClr>
          </a:solidFill>
          <a:ln w="12700">
            <a:solidFill>
              <a:srgbClr val="4489D6"/>
            </a:solidFill>
          </a:ln>
        </p:spPr>
        <p:txBody>
          <a:bodyPr vert="horz" wrap="square" lIns="0" tIns="156210" rIns="0" bIns="0" rtlCol="0">
            <a:spAutoFit/>
          </a:bodyPr>
          <a:lstStyle/>
          <a:p>
            <a:pPr marL="90805">
              <a:lnSpc>
                <a:spcPct val="100000"/>
              </a:lnSpc>
              <a:spcBef>
                <a:spcPts val="1230"/>
              </a:spcBef>
            </a:pPr>
            <a:r>
              <a:rPr sz="2800" b="1" dirty="0">
                <a:solidFill>
                  <a:schemeClr val="tx2">
                    <a:lumMod val="90000"/>
                    <a:lumOff val="10000"/>
                  </a:schemeClr>
                </a:solidFill>
                <a:uFill>
                  <a:solidFill>
                    <a:srgbClr val="112F52"/>
                  </a:solidFill>
                </a:uFill>
                <a:latin typeface="Calibri"/>
                <a:cs typeface="Calibri"/>
              </a:rPr>
              <a:t>MODE</a:t>
            </a:r>
            <a:r>
              <a:rPr sz="2800" b="1" spc="-50" dirty="0">
                <a:solidFill>
                  <a:schemeClr val="tx2">
                    <a:lumMod val="90000"/>
                    <a:lumOff val="10000"/>
                  </a:schemeClr>
                </a:solidFill>
                <a:uFill>
                  <a:solidFill>
                    <a:srgbClr val="112F52"/>
                  </a:solidFill>
                </a:uFill>
                <a:latin typeface="Calibri"/>
                <a:cs typeface="Calibri"/>
              </a:rPr>
              <a:t> </a:t>
            </a:r>
            <a:r>
              <a:rPr sz="2800" b="1" dirty="0">
                <a:solidFill>
                  <a:schemeClr val="tx2">
                    <a:lumMod val="90000"/>
                    <a:lumOff val="10000"/>
                  </a:schemeClr>
                </a:solidFill>
                <a:uFill>
                  <a:solidFill>
                    <a:srgbClr val="112F52"/>
                  </a:solidFill>
                </a:uFill>
                <a:latin typeface="Calibri"/>
                <a:cs typeface="Calibri"/>
              </a:rPr>
              <a:t>OF</a:t>
            </a:r>
            <a:r>
              <a:rPr sz="2800" b="1" spc="-45" dirty="0">
                <a:solidFill>
                  <a:schemeClr val="tx2">
                    <a:lumMod val="90000"/>
                    <a:lumOff val="10000"/>
                  </a:schemeClr>
                </a:solidFill>
                <a:uFill>
                  <a:solidFill>
                    <a:srgbClr val="112F52"/>
                  </a:solidFill>
                </a:uFill>
                <a:latin typeface="Calibri"/>
                <a:cs typeface="Calibri"/>
              </a:rPr>
              <a:t> </a:t>
            </a:r>
            <a:r>
              <a:rPr sz="2800" b="1" spc="-20" dirty="0">
                <a:solidFill>
                  <a:schemeClr val="tx2">
                    <a:lumMod val="90000"/>
                    <a:lumOff val="10000"/>
                  </a:schemeClr>
                </a:solidFill>
                <a:uFill>
                  <a:solidFill>
                    <a:srgbClr val="112F52"/>
                  </a:solidFill>
                </a:uFill>
                <a:latin typeface="Calibri"/>
                <a:cs typeface="Calibri"/>
              </a:rPr>
              <a:t>FORMATION</a:t>
            </a:r>
            <a:r>
              <a:rPr sz="2800" b="1" spc="-30" dirty="0">
                <a:solidFill>
                  <a:schemeClr val="tx2">
                    <a:lumMod val="90000"/>
                    <a:lumOff val="10000"/>
                  </a:schemeClr>
                </a:solidFill>
                <a:uFill>
                  <a:solidFill>
                    <a:srgbClr val="112F52"/>
                  </a:solidFill>
                </a:uFill>
                <a:latin typeface="Calibri"/>
                <a:cs typeface="Calibri"/>
              </a:rPr>
              <a:t> </a:t>
            </a:r>
            <a:r>
              <a:rPr sz="2800" b="1" spc="-20" dirty="0">
                <a:solidFill>
                  <a:schemeClr val="tx2">
                    <a:lumMod val="90000"/>
                    <a:lumOff val="10000"/>
                  </a:schemeClr>
                </a:solidFill>
                <a:uFill>
                  <a:solidFill>
                    <a:srgbClr val="112F52"/>
                  </a:solidFill>
                </a:uFill>
                <a:latin typeface="Calibri"/>
                <a:cs typeface="Calibri"/>
              </a:rPr>
              <a:t>MDP:</a:t>
            </a:r>
            <a:endParaRPr sz="2800" dirty="0">
              <a:solidFill>
                <a:schemeClr val="tx2">
                  <a:lumMod val="90000"/>
                  <a:lumOff val="10000"/>
                </a:schemeClr>
              </a:solidFill>
              <a:latin typeface="Calibri"/>
              <a:cs typeface="Calibri"/>
            </a:endParaRPr>
          </a:p>
          <a:p>
            <a:pPr marL="90805" marR="184785" indent="52069">
              <a:lnSpc>
                <a:spcPct val="100000"/>
              </a:lnSpc>
              <a:spcBef>
                <a:spcPts val="55"/>
              </a:spcBef>
            </a:pPr>
            <a:r>
              <a:rPr sz="2000" dirty="0">
                <a:solidFill>
                  <a:srgbClr val="112F52"/>
                </a:solidFill>
                <a:latin typeface="Calibri"/>
                <a:cs typeface="Calibri"/>
              </a:rPr>
              <a:t>Firm</a:t>
            </a:r>
            <a:r>
              <a:rPr sz="2000" spc="-25" dirty="0">
                <a:solidFill>
                  <a:srgbClr val="112F52"/>
                </a:solidFill>
                <a:latin typeface="Calibri"/>
                <a:cs typeface="Calibri"/>
              </a:rPr>
              <a:t> </a:t>
            </a:r>
            <a:r>
              <a:rPr sz="2000" dirty="0">
                <a:solidFill>
                  <a:srgbClr val="112F52"/>
                </a:solidFill>
                <a:latin typeface="Calibri"/>
                <a:cs typeface="Calibri"/>
              </a:rPr>
              <a:t>can</a:t>
            </a:r>
            <a:r>
              <a:rPr sz="2000" spc="-30" dirty="0">
                <a:solidFill>
                  <a:srgbClr val="112F52"/>
                </a:solidFill>
                <a:latin typeface="Calibri"/>
                <a:cs typeface="Calibri"/>
              </a:rPr>
              <a:t> </a:t>
            </a:r>
            <a:r>
              <a:rPr sz="2000" dirty="0">
                <a:solidFill>
                  <a:srgbClr val="112F52"/>
                </a:solidFill>
                <a:latin typeface="Calibri"/>
                <a:cs typeface="Calibri"/>
              </a:rPr>
              <a:t>be</a:t>
            </a:r>
            <a:r>
              <a:rPr sz="2000" spc="-40" dirty="0">
                <a:solidFill>
                  <a:srgbClr val="112F52"/>
                </a:solidFill>
                <a:latin typeface="Calibri"/>
                <a:cs typeface="Calibri"/>
              </a:rPr>
              <a:t> </a:t>
            </a:r>
            <a:r>
              <a:rPr sz="2000" spc="-10" dirty="0">
                <a:solidFill>
                  <a:srgbClr val="112F52"/>
                </a:solidFill>
                <a:latin typeface="Calibri"/>
                <a:cs typeface="Calibri"/>
              </a:rPr>
              <a:t>constituted</a:t>
            </a:r>
            <a:r>
              <a:rPr sz="2000" spc="-30" dirty="0">
                <a:solidFill>
                  <a:srgbClr val="112F52"/>
                </a:solidFill>
                <a:latin typeface="Calibri"/>
                <a:cs typeface="Calibri"/>
              </a:rPr>
              <a:t> </a:t>
            </a:r>
            <a:r>
              <a:rPr sz="2000" dirty="0">
                <a:solidFill>
                  <a:srgbClr val="112F52"/>
                </a:solidFill>
                <a:latin typeface="Calibri"/>
                <a:cs typeface="Calibri"/>
              </a:rPr>
              <a:t>as</a:t>
            </a:r>
            <a:r>
              <a:rPr sz="2000" spc="-25" dirty="0">
                <a:solidFill>
                  <a:srgbClr val="112F52"/>
                </a:solidFill>
                <a:latin typeface="Calibri"/>
                <a:cs typeface="Calibri"/>
              </a:rPr>
              <a:t> </a:t>
            </a:r>
            <a:r>
              <a:rPr sz="2000" dirty="0">
                <a:solidFill>
                  <a:srgbClr val="112F52"/>
                </a:solidFill>
                <a:latin typeface="Calibri"/>
                <a:cs typeface="Calibri"/>
              </a:rPr>
              <a:t>a</a:t>
            </a:r>
            <a:r>
              <a:rPr sz="2000" spc="-25" dirty="0">
                <a:solidFill>
                  <a:srgbClr val="112F52"/>
                </a:solidFill>
                <a:latin typeface="Calibri"/>
                <a:cs typeface="Calibri"/>
              </a:rPr>
              <a:t> </a:t>
            </a:r>
            <a:r>
              <a:rPr sz="2000" spc="-10" dirty="0">
                <a:solidFill>
                  <a:srgbClr val="112F52"/>
                </a:solidFill>
                <a:latin typeface="Calibri"/>
                <a:cs typeface="Calibri"/>
              </a:rPr>
              <a:t>partnership</a:t>
            </a:r>
            <a:r>
              <a:rPr sz="2000" spc="-25" dirty="0">
                <a:solidFill>
                  <a:srgbClr val="112F52"/>
                </a:solidFill>
                <a:latin typeface="Calibri"/>
                <a:cs typeface="Calibri"/>
              </a:rPr>
              <a:t> </a:t>
            </a:r>
            <a:r>
              <a:rPr sz="2000" dirty="0">
                <a:solidFill>
                  <a:srgbClr val="112F52"/>
                </a:solidFill>
                <a:latin typeface="Calibri"/>
                <a:cs typeface="Calibri"/>
              </a:rPr>
              <a:t>firm</a:t>
            </a:r>
            <a:r>
              <a:rPr sz="2000" spc="-25" dirty="0">
                <a:solidFill>
                  <a:srgbClr val="112F52"/>
                </a:solidFill>
                <a:latin typeface="Calibri"/>
                <a:cs typeface="Calibri"/>
              </a:rPr>
              <a:t> </a:t>
            </a:r>
            <a:r>
              <a:rPr sz="2000" dirty="0">
                <a:solidFill>
                  <a:srgbClr val="112F52"/>
                </a:solidFill>
                <a:latin typeface="Calibri"/>
                <a:cs typeface="Calibri"/>
              </a:rPr>
              <a:t>as</a:t>
            </a:r>
            <a:r>
              <a:rPr sz="2000" spc="-30" dirty="0">
                <a:solidFill>
                  <a:srgbClr val="112F52"/>
                </a:solidFill>
                <a:latin typeface="Calibri"/>
                <a:cs typeface="Calibri"/>
              </a:rPr>
              <a:t> </a:t>
            </a:r>
            <a:r>
              <a:rPr sz="2000" dirty="0">
                <a:solidFill>
                  <a:srgbClr val="112F52"/>
                </a:solidFill>
                <a:latin typeface="Calibri"/>
                <a:cs typeface="Calibri"/>
              </a:rPr>
              <a:t>per</a:t>
            </a:r>
            <a:r>
              <a:rPr sz="2000" spc="-25" dirty="0">
                <a:solidFill>
                  <a:srgbClr val="112F52"/>
                </a:solidFill>
                <a:latin typeface="Calibri"/>
                <a:cs typeface="Calibri"/>
              </a:rPr>
              <a:t> </a:t>
            </a:r>
            <a:r>
              <a:rPr sz="2000" dirty="0">
                <a:solidFill>
                  <a:srgbClr val="112F52"/>
                </a:solidFill>
                <a:latin typeface="Calibri"/>
                <a:cs typeface="Calibri"/>
              </a:rPr>
              <a:t>the</a:t>
            </a:r>
            <a:r>
              <a:rPr sz="2000" spc="-30" dirty="0">
                <a:solidFill>
                  <a:srgbClr val="112F52"/>
                </a:solidFill>
                <a:latin typeface="Calibri"/>
                <a:cs typeface="Calibri"/>
              </a:rPr>
              <a:t> </a:t>
            </a:r>
            <a:r>
              <a:rPr sz="2000" dirty="0">
                <a:solidFill>
                  <a:srgbClr val="112F52"/>
                </a:solidFill>
                <a:latin typeface="Calibri"/>
                <a:cs typeface="Calibri"/>
              </a:rPr>
              <a:t>Indian</a:t>
            </a:r>
            <a:r>
              <a:rPr sz="2000" spc="-35" dirty="0">
                <a:solidFill>
                  <a:srgbClr val="112F52"/>
                </a:solidFill>
                <a:latin typeface="Calibri"/>
                <a:cs typeface="Calibri"/>
              </a:rPr>
              <a:t> </a:t>
            </a:r>
            <a:r>
              <a:rPr sz="2000" spc="-10" dirty="0">
                <a:solidFill>
                  <a:srgbClr val="112F52"/>
                </a:solidFill>
                <a:latin typeface="Calibri"/>
                <a:cs typeface="Calibri"/>
              </a:rPr>
              <a:t>Partnership</a:t>
            </a:r>
            <a:r>
              <a:rPr sz="2000" spc="-20" dirty="0">
                <a:solidFill>
                  <a:srgbClr val="112F52"/>
                </a:solidFill>
                <a:latin typeface="Calibri"/>
                <a:cs typeface="Calibri"/>
              </a:rPr>
              <a:t> </a:t>
            </a:r>
            <a:r>
              <a:rPr sz="2000" dirty="0">
                <a:solidFill>
                  <a:srgbClr val="112F52"/>
                </a:solidFill>
                <a:latin typeface="Calibri"/>
                <a:cs typeface="Calibri"/>
              </a:rPr>
              <a:t>Act,</a:t>
            </a:r>
            <a:r>
              <a:rPr sz="2000" spc="-25" dirty="0">
                <a:solidFill>
                  <a:srgbClr val="112F52"/>
                </a:solidFill>
                <a:latin typeface="Calibri"/>
                <a:cs typeface="Calibri"/>
              </a:rPr>
              <a:t> </a:t>
            </a:r>
            <a:r>
              <a:rPr sz="2000" dirty="0">
                <a:solidFill>
                  <a:srgbClr val="112F52"/>
                </a:solidFill>
                <a:latin typeface="Calibri"/>
                <a:cs typeface="Calibri"/>
              </a:rPr>
              <a:t>1932,</a:t>
            </a:r>
            <a:r>
              <a:rPr sz="2000" spc="-70" dirty="0">
                <a:solidFill>
                  <a:srgbClr val="112F52"/>
                </a:solidFill>
                <a:latin typeface="Calibri"/>
                <a:cs typeface="Calibri"/>
              </a:rPr>
              <a:t> </a:t>
            </a:r>
            <a:r>
              <a:rPr sz="2000" dirty="0">
                <a:solidFill>
                  <a:srgbClr val="112F52"/>
                </a:solidFill>
                <a:latin typeface="Calibri"/>
                <a:cs typeface="Calibri"/>
              </a:rPr>
              <a:t>or</a:t>
            </a:r>
            <a:r>
              <a:rPr sz="2000" spc="-25" dirty="0">
                <a:solidFill>
                  <a:srgbClr val="112F52"/>
                </a:solidFill>
                <a:latin typeface="Calibri"/>
                <a:cs typeface="Calibri"/>
              </a:rPr>
              <a:t> </a:t>
            </a:r>
            <a:r>
              <a:rPr sz="2000" dirty="0">
                <a:solidFill>
                  <a:srgbClr val="112F52"/>
                </a:solidFill>
                <a:latin typeface="Calibri"/>
                <a:cs typeface="Calibri"/>
              </a:rPr>
              <a:t>as</a:t>
            </a:r>
            <a:r>
              <a:rPr sz="2000" spc="-30" dirty="0">
                <a:solidFill>
                  <a:srgbClr val="112F52"/>
                </a:solidFill>
                <a:latin typeface="Calibri"/>
                <a:cs typeface="Calibri"/>
              </a:rPr>
              <a:t> </a:t>
            </a:r>
            <a:r>
              <a:rPr sz="2000" dirty="0">
                <a:solidFill>
                  <a:srgbClr val="112F52"/>
                </a:solidFill>
                <a:latin typeface="Calibri"/>
                <a:cs typeface="Calibri"/>
              </a:rPr>
              <a:t>a</a:t>
            </a:r>
            <a:r>
              <a:rPr sz="2000" spc="-25" dirty="0">
                <a:solidFill>
                  <a:srgbClr val="112F52"/>
                </a:solidFill>
                <a:latin typeface="Calibri"/>
                <a:cs typeface="Calibri"/>
              </a:rPr>
              <a:t> </a:t>
            </a:r>
            <a:r>
              <a:rPr sz="2000" dirty="0">
                <a:solidFill>
                  <a:srgbClr val="112F52"/>
                </a:solidFill>
                <a:latin typeface="Calibri"/>
                <a:cs typeface="Calibri"/>
              </a:rPr>
              <a:t>limited</a:t>
            </a:r>
            <a:r>
              <a:rPr sz="2000" spc="-20" dirty="0">
                <a:solidFill>
                  <a:srgbClr val="112F52"/>
                </a:solidFill>
                <a:latin typeface="Calibri"/>
                <a:cs typeface="Calibri"/>
              </a:rPr>
              <a:t> </a:t>
            </a:r>
            <a:r>
              <a:rPr sz="2000" spc="-10" dirty="0">
                <a:solidFill>
                  <a:srgbClr val="112F52"/>
                </a:solidFill>
                <a:latin typeface="Calibri"/>
                <a:cs typeface="Calibri"/>
              </a:rPr>
              <a:t>liability partnership</a:t>
            </a:r>
            <a:r>
              <a:rPr sz="2000" spc="-45" dirty="0">
                <a:solidFill>
                  <a:srgbClr val="112F52"/>
                </a:solidFill>
                <a:latin typeface="Calibri"/>
                <a:cs typeface="Calibri"/>
              </a:rPr>
              <a:t> </a:t>
            </a:r>
            <a:r>
              <a:rPr sz="2000" dirty="0">
                <a:solidFill>
                  <a:srgbClr val="112F52"/>
                </a:solidFill>
                <a:latin typeface="Calibri"/>
                <a:cs typeface="Calibri"/>
              </a:rPr>
              <a:t>firm</a:t>
            </a:r>
            <a:r>
              <a:rPr sz="2000" spc="-35" dirty="0">
                <a:solidFill>
                  <a:srgbClr val="112F52"/>
                </a:solidFill>
                <a:latin typeface="Calibri"/>
                <a:cs typeface="Calibri"/>
              </a:rPr>
              <a:t> </a:t>
            </a:r>
            <a:r>
              <a:rPr sz="2000" dirty="0">
                <a:solidFill>
                  <a:srgbClr val="112F52"/>
                </a:solidFill>
                <a:latin typeface="Calibri"/>
                <a:cs typeface="Calibri"/>
              </a:rPr>
              <a:t>as</a:t>
            </a:r>
            <a:r>
              <a:rPr sz="2000" spc="-40" dirty="0">
                <a:solidFill>
                  <a:srgbClr val="112F52"/>
                </a:solidFill>
                <a:latin typeface="Calibri"/>
                <a:cs typeface="Calibri"/>
              </a:rPr>
              <a:t> </a:t>
            </a:r>
            <a:r>
              <a:rPr sz="2000" dirty="0">
                <a:solidFill>
                  <a:srgbClr val="112F52"/>
                </a:solidFill>
                <a:latin typeface="Calibri"/>
                <a:cs typeface="Calibri"/>
              </a:rPr>
              <a:t>per</a:t>
            </a:r>
            <a:r>
              <a:rPr sz="2000" spc="-40" dirty="0">
                <a:solidFill>
                  <a:srgbClr val="112F52"/>
                </a:solidFill>
                <a:latin typeface="Calibri"/>
                <a:cs typeface="Calibri"/>
              </a:rPr>
              <a:t> </a:t>
            </a:r>
            <a:r>
              <a:rPr sz="2000" dirty="0">
                <a:solidFill>
                  <a:srgbClr val="112F52"/>
                </a:solidFill>
                <a:latin typeface="Calibri"/>
                <a:cs typeface="Calibri"/>
              </a:rPr>
              <a:t>the</a:t>
            </a:r>
            <a:r>
              <a:rPr sz="2000" spc="-40" dirty="0">
                <a:solidFill>
                  <a:srgbClr val="112F52"/>
                </a:solidFill>
                <a:latin typeface="Calibri"/>
                <a:cs typeface="Calibri"/>
              </a:rPr>
              <a:t> </a:t>
            </a:r>
            <a:r>
              <a:rPr sz="2000" dirty="0">
                <a:solidFill>
                  <a:srgbClr val="112F52"/>
                </a:solidFill>
                <a:latin typeface="Calibri"/>
                <a:cs typeface="Calibri"/>
              </a:rPr>
              <a:t>Limited</a:t>
            </a:r>
            <a:r>
              <a:rPr sz="2000" spc="-30" dirty="0">
                <a:solidFill>
                  <a:srgbClr val="112F52"/>
                </a:solidFill>
                <a:latin typeface="Calibri"/>
                <a:cs typeface="Calibri"/>
              </a:rPr>
              <a:t> </a:t>
            </a:r>
            <a:r>
              <a:rPr sz="2000" dirty="0">
                <a:solidFill>
                  <a:srgbClr val="112F52"/>
                </a:solidFill>
                <a:latin typeface="Calibri"/>
                <a:cs typeface="Calibri"/>
              </a:rPr>
              <a:t>Liability</a:t>
            </a:r>
            <a:r>
              <a:rPr sz="2000" spc="-35" dirty="0">
                <a:solidFill>
                  <a:srgbClr val="112F52"/>
                </a:solidFill>
                <a:latin typeface="Calibri"/>
                <a:cs typeface="Calibri"/>
              </a:rPr>
              <a:t> </a:t>
            </a:r>
            <a:r>
              <a:rPr sz="2000" spc="-10" dirty="0">
                <a:solidFill>
                  <a:srgbClr val="112F52"/>
                </a:solidFill>
                <a:latin typeface="Calibri"/>
                <a:cs typeface="Calibri"/>
              </a:rPr>
              <a:t>Partnership</a:t>
            </a:r>
            <a:r>
              <a:rPr sz="2000" spc="-15" dirty="0">
                <a:solidFill>
                  <a:srgbClr val="112F52"/>
                </a:solidFill>
                <a:latin typeface="Calibri"/>
                <a:cs typeface="Calibri"/>
              </a:rPr>
              <a:t> </a:t>
            </a:r>
            <a:r>
              <a:rPr sz="2000" dirty="0">
                <a:solidFill>
                  <a:srgbClr val="112F52"/>
                </a:solidFill>
                <a:latin typeface="Calibri"/>
                <a:cs typeface="Calibri"/>
              </a:rPr>
              <a:t>Act,</a:t>
            </a:r>
            <a:r>
              <a:rPr sz="2000" spc="-45" dirty="0">
                <a:solidFill>
                  <a:srgbClr val="112F52"/>
                </a:solidFill>
                <a:latin typeface="Calibri"/>
                <a:cs typeface="Calibri"/>
              </a:rPr>
              <a:t> </a:t>
            </a:r>
            <a:r>
              <a:rPr sz="2000" spc="-20" dirty="0">
                <a:solidFill>
                  <a:srgbClr val="112F52"/>
                </a:solidFill>
                <a:latin typeface="Calibri"/>
                <a:cs typeface="Calibri"/>
              </a:rPr>
              <a:t>2008</a:t>
            </a:r>
            <a:endParaRPr sz="2000" dirty="0">
              <a:latin typeface="Calibri"/>
              <a:cs typeface="Calibri"/>
            </a:endParaRPr>
          </a:p>
        </p:txBody>
      </p:sp>
      <p:grpSp>
        <p:nvGrpSpPr>
          <p:cNvPr id="8" name="object 8"/>
          <p:cNvGrpSpPr/>
          <p:nvPr/>
        </p:nvGrpSpPr>
        <p:grpSpPr>
          <a:xfrm>
            <a:off x="394461" y="4839970"/>
            <a:ext cx="11447780" cy="1450340"/>
            <a:chOff x="394461" y="4839970"/>
            <a:chExt cx="11447780" cy="1450340"/>
          </a:xfrm>
        </p:grpSpPr>
        <p:sp>
          <p:nvSpPr>
            <p:cNvPr id="9" name="object 9"/>
            <p:cNvSpPr/>
            <p:nvPr/>
          </p:nvSpPr>
          <p:spPr>
            <a:xfrm>
              <a:off x="400811" y="4846320"/>
              <a:ext cx="11435080" cy="1437640"/>
            </a:xfrm>
            <a:custGeom>
              <a:avLst/>
              <a:gdLst/>
              <a:ahLst/>
              <a:cxnLst/>
              <a:rect l="l" t="t" r="r" b="b"/>
              <a:pathLst>
                <a:path w="11435080" h="1437639">
                  <a:moveTo>
                    <a:pt x="11434572" y="0"/>
                  </a:moveTo>
                  <a:lnTo>
                    <a:pt x="0" y="0"/>
                  </a:lnTo>
                  <a:lnTo>
                    <a:pt x="0" y="1437131"/>
                  </a:lnTo>
                  <a:lnTo>
                    <a:pt x="11434572" y="1437131"/>
                  </a:lnTo>
                  <a:lnTo>
                    <a:pt x="11434572" y="0"/>
                  </a:lnTo>
                  <a:close/>
                </a:path>
              </a:pathLst>
            </a:custGeom>
            <a:solidFill>
              <a:srgbClr val="FFFFFF"/>
            </a:solidFill>
          </p:spPr>
          <p:txBody>
            <a:bodyPr wrap="square" lIns="0" tIns="0" rIns="0" bIns="0" rtlCol="0"/>
            <a:lstStyle/>
            <a:p>
              <a:endParaRPr dirty="0"/>
            </a:p>
          </p:txBody>
        </p:sp>
        <p:sp>
          <p:nvSpPr>
            <p:cNvPr id="10" name="object 10"/>
            <p:cNvSpPr/>
            <p:nvPr/>
          </p:nvSpPr>
          <p:spPr>
            <a:xfrm>
              <a:off x="400811" y="4846320"/>
              <a:ext cx="11435080" cy="1437640"/>
            </a:xfrm>
            <a:custGeom>
              <a:avLst/>
              <a:gdLst/>
              <a:ahLst/>
              <a:cxnLst/>
              <a:rect l="l" t="t" r="r" b="b"/>
              <a:pathLst>
                <a:path w="11435080" h="1437639">
                  <a:moveTo>
                    <a:pt x="0" y="1437131"/>
                  </a:moveTo>
                  <a:lnTo>
                    <a:pt x="11434572" y="1437131"/>
                  </a:lnTo>
                  <a:lnTo>
                    <a:pt x="11434572" y="0"/>
                  </a:lnTo>
                  <a:lnTo>
                    <a:pt x="0" y="0"/>
                  </a:lnTo>
                  <a:lnTo>
                    <a:pt x="0" y="1437131"/>
                  </a:lnTo>
                  <a:close/>
                </a:path>
              </a:pathLst>
            </a:custGeom>
            <a:ln w="12700">
              <a:solidFill>
                <a:srgbClr val="4489D6"/>
              </a:solidFill>
            </a:ln>
          </p:spPr>
          <p:txBody>
            <a:bodyPr wrap="square" lIns="0" tIns="0" rIns="0" bIns="0" rtlCol="0"/>
            <a:lstStyle/>
            <a:p>
              <a:endParaRPr dirty="0"/>
            </a:p>
          </p:txBody>
        </p:sp>
      </p:grpSp>
      <p:sp>
        <p:nvSpPr>
          <p:cNvPr id="11" name="object 11"/>
          <p:cNvSpPr txBox="1"/>
          <p:nvPr/>
        </p:nvSpPr>
        <p:spPr>
          <a:xfrm>
            <a:off x="479247" y="5012182"/>
            <a:ext cx="10816590" cy="1068705"/>
          </a:xfrm>
          <a:prstGeom prst="rect">
            <a:avLst/>
          </a:prstGeom>
          <a:solidFill>
            <a:schemeClr val="tx2">
              <a:lumMod val="10000"/>
              <a:lumOff val="90000"/>
            </a:schemeClr>
          </a:solidFill>
        </p:spPr>
        <p:txBody>
          <a:bodyPr vert="horz" wrap="square" lIns="0" tIns="12065" rIns="0" bIns="0" rtlCol="0">
            <a:spAutoFit/>
          </a:bodyPr>
          <a:lstStyle/>
          <a:p>
            <a:pPr marL="12700">
              <a:lnSpc>
                <a:spcPct val="100000"/>
              </a:lnSpc>
              <a:spcBef>
                <a:spcPts val="95"/>
              </a:spcBef>
            </a:pPr>
            <a:r>
              <a:rPr sz="2800" b="1" dirty="0">
                <a:solidFill>
                  <a:schemeClr val="tx2">
                    <a:lumMod val="90000"/>
                    <a:lumOff val="10000"/>
                  </a:schemeClr>
                </a:solidFill>
                <a:uFill>
                  <a:solidFill>
                    <a:srgbClr val="333333"/>
                  </a:solidFill>
                </a:uFill>
                <a:latin typeface="Calibri"/>
                <a:cs typeface="Calibri"/>
              </a:rPr>
              <a:t>MDP</a:t>
            </a:r>
            <a:r>
              <a:rPr sz="2800" b="1" spc="-60" dirty="0">
                <a:solidFill>
                  <a:schemeClr val="tx2">
                    <a:lumMod val="90000"/>
                    <a:lumOff val="10000"/>
                  </a:schemeClr>
                </a:solidFill>
                <a:uFill>
                  <a:solidFill>
                    <a:srgbClr val="333333"/>
                  </a:solidFill>
                </a:uFill>
                <a:latin typeface="Calibri"/>
                <a:cs typeface="Calibri"/>
              </a:rPr>
              <a:t> </a:t>
            </a:r>
            <a:r>
              <a:rPr sz="2800" b="1" dirty="0">
                <a:solidFill>
                  <a:schemeClr val="tx2">
                    <a:lumMod val="90000"/>
                    <a:lumOff val="10000"/>
                  </a:schemeClr>
                </a:solidFill>
                <a:uFill>
                  <a:solidFill>
                    <a:srgbClr val="333333"/>
                  </a:solidFill>
                </a:uFill>
                <a:latin typeface="Calibri"/>
                <a:cs typeface="Calibri"/>
              </a:rPr>
              <a:t>CANNOT</a:t>
            </a:r>
            <a:r>
              <a:rPr sz="2800" b="1" spc="-15" dirty="0">
                <a:solidFill>
                  <a:schemeClr val="tx2">
                    <a:lumMod val="90000"/>
                    <a:lumOff val="10000"/>
                  </a:schemeClr>
                </a:solidFill>
                <a:uFill>
                  <a:solidFill>
                    <a:srgbClr val="333333"/>
                  </a:solidFill>
                </a:uFill>
                <a:latin typeface="Calibri"/>
                <a:cs typeface="Calibri"/>
              </a:rPr>
              <a:t> </a:t>
            </a:r>
            <a:r>
              <a:rPr sz="2800" b="1" dirty="0">
                <a:solidFill>
                  <a:schemeClr val="tx2">
                    <a:lumMod val="90000"/>
                    <a:lumOff val="10000"/>
                  </a:schemeClr>
                </a:solidFill>
                <a:uFill>
                  <a:solidFill>
                    <a:srgbClr val="333333"/>
                  </a:solidFill>
                </a:uFill>
                <a:latin typeface="Calibri"/>
                <a:cs typeface="Calibri"/>
              </a:rPr>
              <a:t>BE</a:t>
            </a:r>
            <a:r>
              <a:rPr sz="2800" b="1" spc="-50" dirty="0">
                <a:solidFill>
                  <a:schemeClr val="tx2">
                    <a:lumMod val="90000"/>
                    <a:lumOff val="10000"/>
                  </a:schemeClr>
                </a:solidFill>
                <a:uFill>
                  <a:solidFill>
                    <a:srgbClr val="333333"/>
                  </a:solidFill>
                </a:uFill>
                <a:latin typeface="Calibri"/>
                <a:cs typeface="Calibri"/>
              </a:rPr>
              <a:t> </a:t>
            </a:r>
            <a:r>
              <a:rPr sz="2800" b="1" dirty="0">
                <a:solidFill>
                  <a:schemeClr val="tx2">
                    <a:lumMod val="90000"/>
                    <a:lumOff val="10000"/>
                  </a:schemeClr>
                </a:solidFill>
                <a:uFill>
                  <a:solidFill>
                    <a:srgbClr val="333333"/>
                  </a:solidFill>
                </a:uFill>
                <a:latin typeface="Calibri"/>
                <a:cs typeface="Calibri"/>
              </a:rPr>
              <a:t>FORMED</a:t>
            </a:r>
            <a:r>
              <a:rPr sz="2800" b="1" spc="-60" dirty="0">
                <a:solidFill>
                  <a:schemeClr val="tx2">
                    <a:lumMod val="90000"/>
                    <a:lumOff val="10000"/>
                  </a:schemeClr>
                </a:solidFill>
                <a:uFill>
                  <a:solidFill>
                    <a:srgbClr val="333333"/>
                  </a:solidFill>
                </a:uFill>
                <a:latin typeface="Calibri"/>
                <a:cs typeface="Calibri"/>
              </a:rPr>
              <a:t> </a:t>
            </a:r>
            <a:r>
              <a:rPr sz="2800" b="1" dirty="0">
                <a:solidFill>
                  <a:schemeClr val="tx2">
                    <a:lumMod val="90000"/>
                    <a:lumOff val="10000"/>
                  </a:schemeClr>
                </a:solidFill>
                <a:uFill>
                  <a:solidFill>
                    <a:srgbClr val="333333"/>
                  </a:solidFill>
                </a:uFill>
                <a:latin typeface="Calibri"/>
                <a:cs typeface="Calibri"/>
              </a:rPr>
              <a:t>AS</a:t>
            </a:r>
            <a:r>
              <a:rPr sz="2800" b="1" spc="-45" dirty="0">
                <a:solidFill>
                  <a:schemeClr val="tx2">
                    <a:lumMod val="90000"/>
                    <a:lumOff val="10000"/>
                  </a:schemeClr>
                </a:solidFill>
                <a:uFill>
                  <a:solidFill>
                    <a:srgbClr val="333333"/>
                  </a:solidFill>
                </a:uFill>
                <a:latin typeface="Calibri"/>
                <a:cs typeface="Calibri"/>
              </a:rPr>
              <a:t> </a:t>
            </a:r>
            <a:r>
              <a:rPr sz="2800" b="1" dirty="0">
                <a:solidFill>
                  <a:schemeClr val="tx2">
                    <a:lumMod val="90000"/>
                    <a:lumOff val="10000"/>
                  </a:schemeClr>
                </a:solidFill>
                <a:uFill>
                  <a:solidFill>
                    <a:srgbClr val="333333"/>
                  </a:solidFill>
                </a:uFill>
                <a:latin typeface="Calibri"/>
                <a:cs typeface="Calibri"/>
              </a:rPr>
              <a:t>A</a:t>
            </a:r>
            <a:r>
              <a:rPr sz="2800" b="1" spc="-45" dirty="0">
                <a:solidFill>
                  <a:schemeClr val="tx2">
                    <a:lumMod val="90000"/>
                    <a:lumOff val="10000"/>
                  </a:schemeClr>
                </a:solidFill>
                <a:uFill>
                  <a:solidFill>
                    <a:srgbClr val="333333"/>
                  </a:solidFill>
                </a:uFill>
                <a:latin typeface="Calibri"/>
                <a:cs typeface="Calibri"/>
              </a:rPr>
              <a:t> </a:t>
            </a:r>
            <a:r>
              <a:rPr sz="2800" b="1" spc="-10" dirty="0">
                <a:solidFill>
                  <a:schemeClr val="tx2">
                    <a:lumMod val="90000"/>
                    <a:lumOff val="10000"/>
                  </a:schemeClr>
                </a:solidFill>
                <a:uFill>
                  <a:solidFill>
                    <a:srgbClr val="333333"/>
                  </a:solidFill>
                </a:uFill>
                <a:latin typeface="Calibri"/>
                <a:cs typeface="Calibri"/>
              </a:rPr>
              <a:t>COMPANY:</a:t>
            </a:r>
            <a:endParaRPr sz="2800" b="1" dirty="0">
              <a:solidFill>
                <a:schemeClr val="tx2">
                  <a:lumMod val="90000"/>
                  <a:lumOff val="10000"/>
                </a:schemeClr>
              </a:solidFill>
              <a:latin typeface="Calibri"/>
              <a:cs typeface="Calibri"/>
            </a:endParaRPr>
          </a:p>
          <a:p>
            <a:pPr marL="12700" marR="5080">
              <a:lnSpc>
                <a:spcPct val="100000"/>
              </a:lnSpc>
              <a:spcBef>
                <a:spcPts val="55"/>
              </a:spcBef>
            </a:pPr>
            <a:r>
              <a:rPr sz="2000" dirty="0">
                <a:solidFill>
                  <a:srgbClr val="333333"/>
                </a:solidFill>
                <a:latin typeface="Calibri"/>
                <a:cs typeface="Calibri"/>
              </a:rPr>
              <a:t>As</a:t>
            </a:r>
            <a:r>
              <a:rPr sz="2000" spc="-30" dirty="0">
                <a:solidFill>
                  <a:srgbClr val="333333"/>
                </a:solidFill>
                <a:latin typeface="Calibri"/>
                <a:cs typeface="Calibri"/>
              </a:rPr>
              <a:t> </a:t>
            </a:r>
            <a:r>
              <a:rPr sz="2000" dirty="0">
                <a:solidFill>
                  <a:srgbClr val="333333"/>
                </a:solidFill>
                <a:latin typeface="Calibri"/>
                <a:cs typeface="Calibri"/>
              </a:rPr>
              <a:t>per</a:t>
            </a:r>
            <a:r>
              <a:rPr sz="2000" spc="-30" dirty="0">
                <a:solidFill>
                  <a:srgbClr val="333333"/>
                </a:solidFill>
                <a:latin typeface="Calibri"/>
                <a:cs typeface="Calibri"/>
              </a:rPr>
              <a:t> </a:t>
            </a:r>
            <a:r>
              <a:rPr sz="2000" dirty="0">
                <a:solidFill>
                  <a:srgbClr val="333333"/>
                </a:solidFill>
                <a:latin typeface="Calibri"/>
                <a:cs typeface="Calibri"/>
              </a:rPr>
              <a:t>Section</a:t>
            </a:r>
            <a:r>
              <a:rPr sz="2000" spc="-30" dirty="0">
                <a:solidFill>
                  <a:srgbClr val="333333"/>
                </a:solidFill>
                <a:latin typeface="Calibri"/>
                <a:cs typeface="Calibri"/>
              </a:rPr>
              <a:t> </a:t>
            </a:r>
            <a:r>
              <a:rPr sz="2000" dirty="0">
                <a:solidFill>
                  <a:srgbClr val="333333"/>
                </a:solidFill>
                <a:latin typeface="Calibri"/>
                <a:cs typeface="Calibri"/>
              </a:rPr>
              <a:t>25</a:t>
            </a:r>
            <a:r>
              <a:rPr sz="2000" spc="-45" dirty="0">
                <a:solidFill>
                  <a:srgbClr val="333333"/>
                </a:solidFill>
                <a:latin typeface="Calibri"/>
                <a:cs typeface="Calibri"/>
              </a:rPr>
              <a:t> </a:t>
            </a:r>
            <a:r>
              <a:rPr sz="2000" dirty="0">
                <a:solidFill>
                  <a:srgbClr val="333333"/>
                </a:solidFill>
                <a:latin typeface="Calibri"/>
                <a:cs typeface="Calibri"/>
              </a:rPr>
              <a:t>of</a:t>
            </a:r>
            <a:r>
              <a:rPr sz="2000" spc="-25" dirty="0">
                <a:solidFill>
                  <a:srgbClr val="333333"/>
                </a:solidFill>
                <a:latin typeface="Calibri"/>
                <a:cs typeface="Calibri"/>
              </a:rPr>
              <a:t> </a:t>
            </a:r>
            <a:r>
              <a:rPr sz="2000" dirty="0">
                <a:solidFill>
                  <a:srgbClr val="333333"/>
                </a:solidFill>
                <a:latin typeface="Calibri"/>
                <a:cs typeface="Calibri"/>
              </a:rPr>
              <a:t>the</a:t>
            </a:r>
            <a:r>
              <a:rPr sz="2000" spc="-40" dirty="0">
                <a:solidFill>
                  <a:srgbClr val="333333"/>
                </a:solidFill>
                <a:latin typeface="Calibri"/>
                <a:cs typeface="Calibri"/>
              </a:rPr>
              <a:t> </a:t>
            </a:r>
            <a:r>
              <a:rPr sz="2000" dirty="0">
                <a:solidFill>
                  <a:srgbClr val="333333"/>
                </a:solidFill>
                <a:latin typeface="Calibri"/>
                <a:cs typeface="Calibri"/>
              </a:rPr>
              <a:t>Chartered</a:t>
            </a:r>
            <a:r>
              <a:rPr sz="2000" spc="-25" dirty="0">
                <a:solidFill>
                  <a:srgbClr val="333333"/>
                </a:solidFill>
                <a:latin typeface="Calibri"/>
                <a:cs typeface="Calibri"/>
              </a:rPr>
              <a:t> </a:t>
            </a:r>
            <a:r>
              <a:rPr sz="2000" spc="-10" dirty="0">
                <a:solidFill>
                  <a:srgbClr val="333333"/>
                </a:solidFill>
                <a:latin typeface="Calibri"/>
                <a:cs typeface="Calibri"/>
              </a:rPr>
              <a:t>Accountants</a:t>
            </a:r>
            <a:r>
              <a:rPr sz="2000" spc="-40" dirty="0">
                <a:solidFill>
                  <a:srgbClr val="333333"/>
                </a:solidFill>
                <a:latin typeface="Calibri"/>
                <a:cs typeface="Calibri"/>
              </a:rPr>
              <a:t> </a:t>
            </a:r>
            <a:r>
              <a:rPr sz="2000" dirty="0">
                <a:solidFill>
                  <a:srgbClr val="333333"/>
                </a:solidFill>
                <a:latin typeface="Calibri"/>
                <a:cs typeface="Calibri"/>
              </a:rPr>
              <a:t>Act,</a:t>
            </a:r>
            <a:r>
              <a:rPr sz="2000" spc="-35" dirty="0">
                <a:solidFill>
                  <a:srgbClr val="333333"/>
                </a:solidFill>
                <a:latin typeface="Calibri"/>
                <a:cs typeface="Calibri"/>
              </a:rPr>
              <a:t> </a:t>
            </a:r>
            <a:r>
              <a:rPr sz="2000" dirty="0">
                <a:solidFill>
                  <a:srgbClr val="333333"/>
                </a:solidFill>
                <a:latin typeface="Calibri"/>
                <a:cs typeface="Calibri"/>
              </a:rPr>
              <a:t>1949,</a:t>
            </a:r>
            <a:r>
              <a:rPr sz="2000" spc="-55" dirty="0">
                <a:solidFill>
                  <a:srgbClr val="333333"/>
                </a:solidFill>
                <a:latin typeface="Calibri"/>
                <a:cs typeface="Calibri"/>
              </a:rPr>
              <a:t> </a:t>
            </a:r>
            <a:r>
              <a:rPr sz="2000" dirty="0">
                <a:solidFill>
                  <a:srgbClr val="333333"/>
                </a:solidFill>
                <a:latin typeface="Calibri"/>
                <a:cs typeface="Calibri"/>
              </a:rPr>
              <a:t>no</a:t>
            </a:r>
            <a:r>
              <a:rPr sz="2000" spc="-45" dirty="0">
                <a:solidFill>
                  <a:srgbClr val="333333"/>
                </a:solidFill>
                <a:latin typeface="Calibri"/>
                <a:cs typeface="Calibri"/>
              </a:rPr>
              <a:t> </a:t>
            </a:r>
            <a:r>
              <a:rPr sz="2000" spc="-20" dirty="0">
                <a:solidFill>
                  <a:srgbClr val="333333"/>
                </a:solidFill>
                <a:latin typeface="Calibri"/>
                <a:cs typeface="Calibri"/>
              </a:rPr>
              <a:t>company,</a:t>
            </a:r>
            <a:r>
              <a:rPr sz="2000" spc="-55" dirty="0">
                <a:solidFill>
                  <a:srgbClr val="333333"/>
                </a:solidFill>
                <a:latin typeface="Calibri"/>
                <a:cs typeface="Calibri"/>
              </a:rPr>
              <a:t> </a:t>
            </a:r>
            <a:r>
              <a:rPr sz="2000" dirty="0">
                <a:solidFill>
                  <a:srgbClr val="333333"/>
                </a:solidFill>
                <a:latin typeface="Calibri"/>
                <a:cs typeface="Calibri"/>
              </a:rPr>
              <a:t>whether</a:t>
            </a:r>
            <a:r>
              <a:rPr sz="2000" spc="-40" dirty="0">
                <a:solidFill>
                  <a:srgbClr val="333333"/>
                </a:solidFill>
                <a:latin typeface="Calibri"/>
                <a:cs typeface="Calibri"/>
              </a:rPr>
              <a:t> </a:t>
            </a:r>
            <a:r>
              <a:rPr sz="2000" dirty="0">
                <a:solidFill>
                  <a:srgbClr val="333333"/>
                </a:solidFill>
                <a:latin typeface="Calibri"/>
                <a:cs typeface="Calibri"/>
              </a:rPr>
              <a:t>incorporated</a:t>
            </a:r>
            <a:r>
              <a:rPr sz="2000" spc="-30" dirty="0">
                <a:solidFill>
                  <a:srgbClr val="333333"/>
                </a:solidFill>
                <a:latin typeface="Calibri"/>
                <a:cs typeface="Calibri"/>
              </a:rPr>
              <a:t> </a:t>
            </a:r>
            <a:r>
              <a:rPr sz="2000" dirty="0">
                <a:solidFill>
                  <a:srgbClr val="333333"/>
                </a:solidFill>
                <a:latin typeface="Calibri"/>
                <a:cs typeface="Calibri"/>
              </a:rPr>
              <a:t>in</a:t>
            </a:r>
            <a:r>
              <a:rPr sz="2000" spc="-30" dirty="0">
                <a:solidFill>
                  <a:srgbClr val="333333"/>
                </a:solidFill>
                <a:latin typeface="Calibri"/>
                <a:cs typeface="Calibri"/>
              </a:rPr>
              <a:t> </a:t>
            </a:r>
            <a:r>
              <a:rPr sz="2000" dirty="0">
                <a:solidFill>
                  <a:srgbClr val="333333"/>
                </a:solidFill>
                <a:latin typeface="Calibri"/>
                <a:cs typeface="Calibri"/>
              </a:rPr>
              <a:t>India</a:t>
            </a:r>
            <a:r>
              <a:rPr sz="2000" spc="-45" dirty="0">
                <a:solidFill>
                  <a:srgbClr val="333333"/>
                </a:solidFill>
                <a:latin typeface="Calibri"/>
                <a:cs typeface="Calibri"/>
              </a:rPr>
              <a:t> </a:t>
            </a:r>
            <a:r>
              <a:rPr sz="2000" spc="-25" dirty="0">
                <a:solidFill>
                  <a:srgbClr val="333333"/>
                </a:solidFill>
                <a:latin typeface="Calibri"/>
                <a:cs typeface="Calibri"/>
              </a:rPr>
              <a:t>or </a:t>
            </a:r>
            <a:r>
              <a:rPr sz="2000" dirty="0">
                <a:solidFill>
                  <a:srgbClr val="333333"/>
                </a:solidFill>
                <a:latin typeface="Calibri"/>
                <a:cs typeface="Calibri"/>
              </a:rPr>
              <a:t>elsewhere,</a:t>
            </a:r>
            <a:r>
              <a:rPr sz="2000" spc="-30" dirty="0">
                <a:solidFill>
                  <a:srgbClr val="333333"/>
                </a:solidFill>
                <a:latin typeface="Calibri"/>
                <a:cs typeface="Calibri"/>
              </a:rPr>
              <a:t> </a:t>
            </a:r>
            <a:r>
              <a:rPr sz="2000" dirty="0">
                <a:solidFill>
                  <a:srgbClr val="333333"/>
                </a:solidFill>
                <a:latin typeface="Calibri"/>
                <a:cs typeface="Calibri"/>
              </a:rPr>
              <a:t>shall</a:t>
            </a:r>
            <a:r>
              <a:rPr sz="2000" spc="-35" dirty="0">
                <a:solidFill>
                  <a:srgbClr val="333333"/>
                </a:solidFill>
                <a:latin typeface="Calibri"/>
                <a:cs typeface="Calibri"/>
              </a:rPr>
              <a:t> </a:t>
            </a:r>
            <a:r>
              <a:rPr sz="2000" dirty="0">
                <a:solidFill>
                  <a:srgbClr val="333333"/>
                </a:solidFill>
                <a:latin typeface="Calibri"/>
                <a:cs typeface="Calibri"/>
              </a:rPr>
              <a:t>practice</a:t>
            </a:r>
            <a:r>
              <a:rPr sz="2000" spc="-35" dirty="0">
                <a:solidFill>
                  <a:srgbClr val="333333"/>
                </a:solidFill>
                <a:latin typeface="Calibri"/>
                <a:cs typeface="Calibri"/>
              </a:rPr>
              <a:t> </a:t>
            </a:r>
            <a:r>
              <a:rPr sz="2000" dirty="0">
                <a:solidFill>
                  <a:srgbClr val="333333"/>
                </a:solidFill>
                <a:latin typeface="Calibri"/>
                <a:cs typeface="Calibri"/>
              </a:rPr>
              <a:t>as</a:t>
            </a:r>
            <a:r>
              <a:rPr sz="2000" spc="-40" dirty="0">
                <a:solidFill>
                  <a:srgbClr val="333333"/>
                </a:solidFill>
                <a:latin typeface="Calibri"/>
                <a:cs typeface="Calibri"/>
              </a:rPr>
              <a:t> </a:t>
            </a:r>
            <a:r>
              <a:rPr sz="2000" dirty="0">
                <a:solidFill>
                  <a:srgbClr val="333333"/>
                </a:solidFill>
                <a:latin typeface="Calibri"/>
                <a:cs typeface="Calibri"/>
              </a:rPr>
              <a:t>chartered</a:t>
            </a:r>
            <a:r>
              <a:rPr sz="2000" spc="-25" dirty="0">
                <a:solidFill>
                  <a:srgbClr val="333333"/>
                </a:solidFill>
                <a:latin typeface="Calibri"/>
                <a:cs typeface="Calibri"/>
              </a:rPr>
              <a:t> </a:t>
            </a:r>
            <a:r>
              <a:rPr sz="2000" spc="-10" dirty="0">
                <a:solidFill>
                  <a:srgbClr val="333333"/>
                </a:solidFill>
                <a:latin typeface="Calibri"/>
                <a:cs typeface="Calibri"/>
              </a:rPr>
              <a:t>accountants.</a:t>
            </a:r>
            <a:r>
              <a:rPr sz="2000" spc="-65" dirty="0">
                <a:solidFill>
                  <a:srgbClr val="333333"/>
                </a:solidFill>
                <a:latin typeface="Calibri"/>
                <a:cs typeface="Calibri"/>
              </a:rPr>
              <a:t> </a:t>
            </a:r>
            <a:r>
              <a:rPr sz="2000" dirty="0">
                <a:solidFill>
                  <a:srgbClr val="333333"/>
                </a:solidFill>
                <a:latin typeface="Calibri"/>
                <a:cs typeface="Calibri"/>
              </a:rPr>
              <a:t>Hence,</a:t>
            </a:r>
            <a:r>
              <a:rPr sz="2000" spc="-35" dirty="0">
                <a:solidFill>
                  <a:srgbClr val="333333"/>
                </a:solidFill>
                <a:latin typeface="Calibri"/>
                <a:cs typeface="Calibri"/>
              </a:rPr>
              <a:t> </a:t>
            </a:r>
            <a:r>
              <a:rPr sz="2000" dirty="0">
                <a:solidFill>
                  <a:srgbClr val="333333"/>
                </a:solidFill>
                <a:latin typeface="Calibri"/>
                <a:cs typeface="Calibri"/>
              </a:rPr>
              <a:t>MDP</a:t>
            </a:r>
            <a:r>
              <a:rPr sz="2000" spc="-65" dirty="0">
                <a:solidFill>
                  <a:srgbClr val="333333"/>
                </a:solidFill>
                <a:latin typeface="Calibri"/>
                <a:cs typeface="Calibri"/>
              </a:rPr>
              <a:t> </a:t>
            </a:r>
            <a:r>
              <a:rPr sz="2000" dirty="0">
                <a:solidFill>
                  <a:srgbClr val="333333"/>
                </a:solidFill>
                <a:latin typeface="Calibri"/>
                <a:cs typeface="Calibri"/>
              </a:rPr>
              <a:t>cannot</a:t>
            </a:r>
            <a:r>
              <a:rPr sz="2000" spc="-55" dirty="0">
                <a:solidFill>
                  <a:srgbClr val="333333"/>
                </a:solidFill>
                <a:latin typeface="Calibri"/>
                <a:cs typeface="Calibri"/>
              </a:rPr>
              <a:t> </a:t>
            </a:r>
            <a:r>
              <a:rPr sz="2000" dirty="0">
                <a:solidFill>
                  <a:srgbClr val="333333"/>
                </a:solidFill>
                <a:latin typeface="Calibri"/>
                <a:cs typeface="Calibri"/>
              </a:rPr>
              <a:t>be</a:t>
            </a:r>
            <a:r>
              <a:rPr sz="2000" spc="-45" dirty="0">
                <a:solidFill>
                  <a:srgbClr val="333333"/>
                </a:solidFill>
                <a:latin typeface="Calibri"/>
                <a:cs typeface="Calibri"/>
              </a:rPr>
              <a:t> </a:t>
            </a:r>
            <a:r>
              <a:rPr sz="2000" dirty="0">
                <a:solidFill>
                  <a:srgbClr val="333333"/>
                </a:solidFill>
                <a:latin typeface="Calibri"/>
                <a:cs typeface="Calibri"/>
              </a:rPr>
              <a:t>formed</a:t>
            </a:r>
            <a:r>
              <a:rPr sz="2000" spc="-40" dirty="0">
                <a:solidFill>
                  <a:srgbClr val="333333"/>
                </a:solidFill>
                <a:latin typeface="Calibri"/>
                <a:cs typeface="Calibri"/>
              </a:rPr>
              <a:t> </a:t>
            </a:r>
            <a:r>
              <a:rPr sz="2000" dirty="0">
                <a:solidFill>
                  <a:srgbClr val="333333"/>
                </a:solidFill>
                <a:latin typeface="Calibri"/>
                <a:cs typeface="Calibri"/>
              </a:rPr>
              <a:t>as</a:t>
            </a:r>
            <a:r>
              <a:rPr sz="2000" spc="-40" dirty="0">
                <a:solidFill>
                  <a:srgbClr val="333333"/>
                </a:solidFill>
                <a:latin typeface="Calibri"/>
                <a:cs typeface="Calibri"/>
              </a:rPr>
              <a:t> </a:t>
            </a:r>
            <a:r>
              <a:rPr sz="2000" dirty="0">
                <a:solidFill>
                  <a:srgbClr val="333333"/>
                </a:solidFill>
                <a:latin typeface="Calibri"/>
                <a:cs typeface="Calibri"/>
              </a:rPr>
              <a:t>a</a:t>
            </a:r>
            <a:r>
              <a:rPr sz="2000" spc="-40" dirty="0">
                <a:solidFill>
                  <a:srgbClr val="333333"/>
                </a:solidFill>
                <a:latin typeface="Calibri"/>
                <a:cs typeface="Calibri"/>
              </a:rPr>
              <a:t> </a:t>
            </a:r>
            <a:r>
              <a:rPr sz="2000" spc="-10" dirty="0">
                <a:solidFill>
                  <a:srgbClr val="333333"/>
                </a:solidFill>
                <a:latin typeface="Calibri"/>
                <a:cs typeface="Calibri"/>
              </a:rPr>
              <a:t>company.</a:t>
            </a:r>
            <a:endParaRPr sz="2000" dirty="0">
              <a:latin typeface="Calibri"/>
              <a:cs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00811" y="750300"/>
            <a:ext cx="11435080" cy="1455527"/>
          </a:xfrm>
          <a:prstGeom prst="rect">
            <a:avLst/>
          </a:prstGeom>
          <a:solidFill>
            <a:schemeClr val="tx2">
              <a:lumMod val="10000"/>
              <a:lumOff val="90000"/>
            </a:schemeClr>
          </a:solidFill>
          <a:ln w="12700">
            <a:solidFill>
              <a:srgbClr val="4489D6"/>
            </a:solidFill>
          </a:ln>
        </p:spPr>
        <p:txBody>
          <a:bodyPr vert="horz" wrap="square" lIns="0" tIns="392430" rIns="0" bIns="0" rtlCol="0">
            <a:spAutoFit/>
          </a:bodyPr>
          <a:lstStyle/>
          <a:p>
            <a:pPr marL="90805">
              <a:lnSpc>
                <a:spcPct val="100000"/>
              </a:lnSpc>
              <a:spcBef>
                <a:spcPts val="3090"/>
              </a:spcBef>
            </a:pPr>
            <a:r>
              <a:rPr sz="2800" b="1" spc="-10" dirty="0">
                <a:solidFill>
                  <a:schemeClr val="tx2">
                    <a:lumMod val="90000"/>
                    <a:lumOff val="10000"/>
                  </a:schemeClr>
                </a:solidFill>
                <a:uFill>
                  <a:solidFill>
                    <a:srgbClr val="0C1F36"/>
                  </a:solidFill>
                </a:uFill>
                <a:latin typeface="Calibri"/>
                <a:cs typeface="Calibri"/>
              </a:rPr>
              <a:t>REGISTRATION</a:t>
            </a:r>
            <a:r>
              <a:rPr sz="1800" spc="-10" dirty="0">
                <a:solidFill>
                  <a:schemeClr val="tx2">
                    <a:lumMod val="75000"/>
                    <a:lumOff val="25000"/>
                  </a:schemeClr>
                </a:solidFill>
                <a:latin typeface="Calibri"/>
                <a:cs typeface="Calibri"/>
              </a:rPr>
              <a:t>:</a:t>
            </a:r>
            <a:endParaRPr sz="1800" dirty="0">
              <a:solidFill>
                <a:schemeClr val="tx2">
                  <a:lumMod val="75000"/>
                  <a:lumOff val="25000"/>
                </a:schemeClr>
              </a:solidFill>
              <a:latin typeface="Calibri"/>
              <a:cs typeface="Calibri"/>
            </a:endParaRPr>
          </a:p>
          <a:p>
            <a:pPr marL="90805">
              <a:lnSpc>
                <a:spcPct val="100000"/>
              </a:lnSpc>
              <a:spcBef>
                <a:spcPts val="60"/>
              </a:spcBef>
            </a:pPr>
            <a:r>
              <a:rPr sz="2000" dirty="0">
                <a:solidFill>
                  <a:srgbClr val="0C1F36"/>
                </a:solidFill>
                <a:latin typeface="Calibri"/>
                <a:cs typeface="Calibri"/>
              </a:rPr>
              <a:t>Registration</a:t>
            </a:r>
            <a:r>
              <a:rPr sz="2000" spc="305" dirty="0">
                <a:solidFill>
                  <a:srgbClr val="0C1F36"/>
                </a:solidFill>
                <a:latin typeface="Calibri"/>
                <a:cs typeface="Calibri"/>
              </a:rPr>
              <a:t> </a:t>
            </a:r>
            <a:r>
              <a:rPr sz="2000" dirty="0">
                <a:solidFill>
                  <a:srgbClr val="0C1F36"/>
                </a:solidFill>
                <a:latin typeface="Calibri"/>
                <a:cs typeface="Calibri"/>
              </a:rPr>
              <a:t>of</a:t>
            </a:r>
            <a:r>
              <a:rPr sz="2000" spc="305" dirty="0">
                <a:solidFill>
                  <a:srgbClr val="0C1F36"/>
                </a:solidFill>
                <a:latin typeface="Calibri"/>
                <a:cs typeface="Calibri"/>
              </a:rPr>
              <a:t> </a:t>
            </a:r>
            <a:r>
              <a:rPr sz="2000" dirty="0">
                <a:solidFill>
                  <a:srgbClr val="0C1F36"/>
                </a:solidFill>
                <a:latin typeface="Calibri"/>
                <a:cs typeface="Calibri"/>
              </a:rPr>
              <a:t>MDP</a:t>
            </a:r>
            <a:r>
              <a:rPr sz="2000" spc="315" dirty="0">
                <a:solidFill>
                  <a:srgbClr val="0C1F36"/>
                </a:solidFill>
                <a:latin typeface="Calibri"/>
                <a:cs typeface="Calibri"/>
              </a:rPr>
              <a:t> </a:t>
            </a:r>
            <a:r>
              <a:rPr sz="2000" dirty="0">
                <a:solidFill>
                  <a:srgbClr val="0C1F36"/>
                </a:solidFill>
                <a:latin typeface="Calibri"/>
                <a:cs typeface="Calibri"/>
              </a:rPr>
              <a:t>with</a:t>
            </a:r>
            <a:r>
              <a:rPr sz="2000" spc="325" dirty="0">
                <a:solidFill>
                  <a:srgbClr val="0C1F36"/>
                </a:solidFill>
                <a:latin typeface="Calibri"/>
                <a:cs typeface="Calibri"/>
              </a:rPr>
              <a:t> </a:t>
            </a:r>
            <a:r>
              <a:rPr sz="2000" dirty="0">
                <a:solidFill>
                  <a:srgbClr val="0C1F36"/>
                </a:solidFill>
                <a:latin typeface="Calibri"/>
                <a:cs typeface="Calibri"/>
              </a:rPr>
              <a:t>the</a:t>
            </a:r>
            <a:r>
              <a:rPr sz="2000" spc="315" dirty="0">
                <a:solidFill>
                  <a:srgbClr val="0C1F36"/>
                </a:solidFill>
                <a:latin typeface="Calibri"/>
                <a:cs typeface="Calibri"/>
              </a:rPr>
              <a:t> </a:t>
            </a:r>
            <a:r>
              <a:rPr sz="2000" dirty="0">
                <a:solidFill>
                  <a:srgbClr val="0C1F36"/>
                </a:solidFill>
                <a:latin typeface="Calibri"/>
                <a:cs typeface="Calibri"/>
              </a:rPr>
              <a:t>Institute</a:t>
            </a:r>
            <a:r>
              <a:rPr sz="2000" spc="330" dirty="0">
                <a:solidFill>
                  <a:srgbClr val="0C1F36"/>
                </a:solidFill>
                <a:latin typeface="Calibri"/>
                <a:cs typeface="Calibri"/>
              </a:rPr>
              <a:t> </a:t>
            </a:r>
            <a:r>
              <a:rPr sz="2000" dirty="0">
                <a:solidFill>
                  <a:srgbClr val="0C1F36"/>
                </a:solidFill>
                <a:latin typeface="Calibri"/>
                <a:cs typeface="Calibri"/>
              </a:rPr>
              <a:t>is</a:t>
            </a:r>
            <a:r>
              <a:rPr sz="2000" spc="325" dirty="0">
                <a:solidFill>
                  <a:srgbClr val="0C1F36"/>
                </a:solidFill>
                <a:latin typeface="Calibri"/>
                <a:cs typeface="Calibri"/>
              </a:rPr>
              <a:t> </a:t>
            </a:r>
            <a:r>
              <a:rPr sz="2000" dirty="0">
                <a:solidFill>
                  <a:srgbClr val="0C1F36"/>
                </a:solidFill>
                <a:latin typeface="Calibri"/>
                <a:cs typeface="Calibri"/>
              </a:rPr>
              <a:t>mandatory.</a:t>
            </a:r>
            <a:r>
              <a:rPr sz="2000" spc="315" dirty="0">
                <a:solidFill>
                  <a:srgbClr val="0C1F36"/>
                </a:solidFill>
                <a:latin typeface="Calibri"/>
                <a:cs typeface="Calibri"/>
              </a:rPr>
              <a:t> </a:t>
            </a:r>
            <a:r>
              <a:rPr sz="2000" dirty="0">
                <a:solidFill>
                  <a:srgbClr val="0C1F36"/>
                </a:solidFill>
                <a:latin typeface="Calibri"/>
                <a:cs typeface="Calibri"/>
              </a:rPr>
              <a:t>The</a:t>
            </a:r>
            <a:r>
              <a:rPr sz="2000" spc="315" dirty="0">
                <a:solidFill>
                  <a:srgbClr val="0C1F36"/>
                </a:solidFill>
                <a:latin typeface="Calibri"/>
                <a:cs typeface="Calibri"/>
              </a:rPr>
              <a:t> </a:t>
            </a:r>
            <a:r>
              <a:rPr sz="2000" dirty="0">
                <a:solidFill>
                  <a:srgbClr val="0C1F36"/>
                </a:solidFill>
                <a:latin typeface="Calibri"/>
                <a:cs typeface="Calibri"/>
              </a:rPr>
              <a:t>registration</a:t>
            </a:r>
            <a:r>
              <a:rPr sz="2000" spc="310" dirty="0">
                <a:solidFill>
                  <a:srgbClr val="0C1F36"/>
                </a:solidFill>
                <a:latin typeface="Calibri"/>
                <a:cs typeface="Calibri"/>
              </a:rPr>
              <a:t> </a:t>
            </a:r>
            <a:r>
              <a:rPr sz="2000" dirty="0">
                <a:solidFill>
                  <a:srgbClr val="0C1F36"/>
                </a:solidFill>
                <a:latin typeface="Calibri"/>
                <a:cs typeface="Calibri"/>
              </a:rPr>
              <a:t>number</a:t>
            </a:r>
            <a:r>
              <a:rPr sz="2000" spc="315" dirty="0">
                <a:solidFill>
                  <a:srgbClr val="0C1F36"/>
                </a:solidFill>
                <a:latin typeface="Calibri"/>
                <a:cs typeface="Calibri"/>
              </a:rPr>
              <a:t> </a:t>
            </a:r>
            <a:r>
              <a:rPr sz="2000" dirty="0">
                <a:solidFill>
                  <a:srgbClr val="0C1F36"/>
                </a:solidFill>
                <a:latin typeface="Calibri"/>
                <a:cs typeface="Calibri"/>
              </a:rPr>
              <a:t>of</a:t>
            </a:r>
            <a:r>
              <a:rPr sz="2000" spc="305" dirty="0">
                <a:solidFill>
                  <a:srgbClr val="0C1F36"/>
                </a:solidFill>
                <a:latin typeface="Calibri"/>
                <a:cs typeface="Calibri"/>
              </a:rPr>
              <a:t> </a:t>
            </a:r>
            <a:r>
              <a:rPr sz="2000" dirty="0">
                <a:solidFill>
                  <a:srgbClr val="0C1F36"/>
                </a:solidFill>
                <a:latin typeface="Calibri"/>
                <a:cs typeface="Calibri"/>
              </a:rPr>
              <a:t>MDP</a:t>
            </a:r>
            <a:r>
              <a:rPr sz="2000" spc="315" dirty="0">
                <a:solidFill>
                  <a:srgbClr val="0C1F36"/>
                </a:solidFill>
                <a:latin typeface="Calibri"/>
                <a:cs typeface="Calibri"/>
              </a:rPr>
              <a:t> </a:t>
            </a:r>
            <a:r>
              <a:rPr sz="2000" dirty="0">
                <a:solidFill>
                  <a:srgbClr val="0C1F36"/>
                </a:solidFill>
                <a:latin typeface="Calibri"/>
                <a:cs typeface="Calibri"/>
              </a:rPr>
              <a:t>shall</a:t>
            </a:r>
            <a:r>
              <a:rPr sz="2000" spc="315" dirty="0">
                <a:solidFill>
                  <a:srgbClr val="0C1F36"/>
                </a:solidFill>
                <a:latin typeface="Calibri"/>
                <a:cs typeface="Calibri"/>
              </a:rPr>
              <a:t> </a:t>
            </a:r>
            <a:r>
              <a:rPr sz="2000" dirty="0">
                <a:solidFill>
                  <a:srgbClr val="0C1F36"/>
                </a:solidFill>
                <a:latin typeface="Calibri"/>
                <a:cs typeface="Calibri"/>
              </a:rPr>
              <a:t>contain</a:t>
            </a:r>
            <a:r>
              <a:rPr sz="2000" spc="320" dirty="0">
                <a:solidFill>
                  <a:srgbClr val="0C1F36"/>
                </a:solidFill>
                <a:latin typeface="Calibri"/>
                <a:cs typeface="Calibri"/>
              </a:rPr>
              <a:t> </a:t>
            </a:r>
            <a:r>
              <a:rPr sz="2000" spc="-25" dirty="0">
                <a:solidFill>
                  <a:srgbClr val="0C1F36"/>
                </a:solidFill>
                <a:latin typeface="Calibri"/>
                <a:cs typeface="Calibri"/>
              </a:rPr>
              <a:t>the</a:t>
            </a:r>
            <a:endParaRPr sz="2000" dirty="0">
              <a:latin typeface="Calibri"/>
              <a:cs typeface="Calibri"/>
            </a:endParaRPr>
          </a:p>
          <a:p>
            <a:pPr marL="90805">
              <a:lnSpc>
                <a:spcPct val="100000"/>
              </a:lnSpc>
            </a:pPr>
            <a:r>
              <a:rPr sz="2000" spc="-10" dirty="0">
                <a:solidFill>
                  <a:srgbClr val="0C1F36"/>
                </a:solidFill>
                <a:latin typeface="Calibri"/>
                <a:cs typeface="Calibri"/>
              </a:rPr>
              <a:t>abbreviation</a:t>
            </a:r>
            <a:r>
              <a:rPr sz="2000" spc="-45" dirty="0">
                <a:solidFill>
                  <a:srgbClr val="0C1F36"/>
                </a:solidFill>
                <a:latin typeface="Calibri"/>
                <a:cs typeface="Calibri"/>
              </a:rPr>
              <a:t> </a:t>
            </a:r>
            <a:r>
              <a:rPr sz="2000" dirty="0">
                <a:solidFill>
                  <a:srgbClr val="0C1F36"/>
                </a:solidFill>
                <a:latin typeface="Calibri"/>
                <a:cs typeface="Calibri"/>
              </a:rPr>
              <a:t>“MDP”</a:t>
            </a:r>
            <a:r>
              <a:rPr sz="2000" spc="-40" dirty="0">
                <a:solidFill>
                  <a:srgbClr val="0C1F36"/>
                </a:solidFill>
                <a:latin typeface="Calibri"/>
                <a:cs typeface="Calibri"/>
              </a:rPr>
              <a:t> </a:t>
            </a:r>
            <a:r>
              <a:rPr sz="2000" dirty="0">
                <a:solidFill>
                  <a:srgbClr val="0C1F36"/>
                </a:solidFill>
                <a:latin typeface="Calibri"/>
                <a:cs typeface="Calibri"/>
              </a:rPr>
              <a:t>to</a:t>
            </a:r>
            <a:r>
              <a:rPr sz="2000" spc="-45" dirty="0">
                <a:solidFill>
                  <a:srgbClr val="0C1F36"/>
                </a:solidFill>
                <a:latin typeface="Calibri"/>
                <a:cs typeface="Calibri"/>
              </a:rPr>
              <a:t> </a:t>
            </a:r>
            <a:r>
              <a:rPr sz="2000" dirty="0">
                <a:solidFill>
                  <a:srgbClr val="0C1F36"/>
                </a:solidFill>
                <a:latin typeface="Calibri"/>
                <a:cs typeface="Calibri"/>
              </a:rPr>
              <a:t>distinguish</a:t>
            </a:r>
            <a:r>
              <a:rPr sz="2000" spc="-25" dirty="0">
                <a:solidFill>
                  <a:srgbClr val="0C1F36"/>
                </a:solidFill>
                <a:latin typeface="Calibri"/>
                <a:cs typeface="Calibri"/>
              </a:rPr>
              <a:t> </a:t>
            </a:r>
            <a:r>
              <a:rPr sz="2000" dirty="0">
                <a:solidFill>
                  <a:srgbClr val="0C1F36"/>
                </a:solidFill>
                <a:latin typeface="Calibri"/>
                <a:cs typeface="Calibri"/>
              </a:rPr>
              <a:t>it</a:t>
            </a:r>
            <a:r>
              <a:rPr sz="2000" spc="-30" dirty="0">
                <a:solidFill>
                  <a:srgbClr val="0C1F36"/>
                </a:solidFill>
                <a:latin typeface="Calibri"/>
                <a:cs typeface="Calibri"/>
              </a:rPr>
              <a:t> </a:t>
            </a:r>
            <a:r>
              <a:rPr sz="2000" dirty="0">
                <a:solidFill>
                  <a:srgbClr val="0C1F36"/>
                </a:solidFill>
                <a:latin typeface="Calibri"/>
                <a:cs typeface="Calibri"/>
              </a:rPr>
              <a:t>from</a:t>
            </a:r>
            <a:r>
              <a:rPr sz="2000" spc="-45" dirty="0">
                <a:solidFill>
                  <a:srgbClr val="0C1F36"/>
                </a:solidFill>
                <a:latin typeface="Calibri"/>
                <a:cs typeface="Calibri"/>
              </a:rPr>
              <a:t> </a:t>
            </a:r>
            <a:r>
              <a:rPr sz="2000" dirty="0">
                <a:solidFill>
                  <a:srgbClr val="0C1F36"/>
                </a:solidFill>
                <a:latin typeface="Calibri"/>
                <a:cs typeface="Calibri"/>
              </a:rPr>
              <a:t>the</a:t>
            </a:r>
            <a:r>
              <a:rPr sz="2000" spc="-35" dirty="0">
                <a:solidFill>
                  <a:srgbClr val="0C1F36"/>
                </a:solidFill>
                <a:latin typeface="Calibri"/>
                <a:cs typeface="Calibri"/>
              </a:rPr>
              <a:t> </a:t>
            </a:r>
            <a:r>
              <a:rPr sz="2000" spc="-10" dirty="0">
                <a:solidFill>
                  <a:srgbClr val="0C1F36"/>
                </a:solidFill>
                <a:latin typeface="Calibri"/>
                <a:cs typeface="Calibri"/>
              </a:rPr>
              <a:t>registration</a:t>
            </a:r>
            <a:r>
              <a:rPr sz="2000" spc="-20" dirty="0">
                <a:solidFill>
                  <a:srgbClr val="0C1F36"/>
                </a:solidFill>
                <a:latin typeface="Calibri"/>
                <a:cs typeface="Calibri"/>
              </a:rPr>
              <a:t> </a:t>
            </a:r>
            <a:r>
              <a:rPr sz="2000" dirty="0">
                <a:solidFill>
                  <a:srgbClr val="0C1F36"/>
                </a:solidFill>
                <a:latin typeface="Calibri"/>
                <a:cs typeface="Calibri"/>
              </a:rPr>
              <a:t>number</a:t>
            </a:r>
            <a:r>
              <a:rPr sz="2000" spc="-50" dirty="0">
                <a:solidFill>
                  <a:srgbClr val="0C1F36"/>
                </a:solidFill>
                <a:latin typeface="Calibri"/>
                <a:cs typeface="Calibri"/>
              </a:rPr>
              <a:t> </a:t>
            </a:r>
            <a:r>
              <a:rPr sz="2000" dirty="0">
                <a:solidFill>
                  <a:srgbClr val="0C1F36"/>
                </a:solidFill>
                <a:latin typeface="Calibri"/>
                <a:cs typeface="Calibri"/>
              </a:rPr>
              <a:t>of</a:t>
            </a:r>
            <a:r>
              <a:rPr sz="2000" spc="-45" dirty="0">
                <a:solidFill>
                  <a:srgbClr val="0C1F36"/>
                </a:solidFill>
                <a:latin typeface="Calibri"/>
                <a:cs typeface="Calibri"/>
              </a:rPr>
              <a:t> </a:t>
            </a:r>
            <a:r>
              <a:rPr sz="2000" dirty="0">
                <a:solidFill>
                  <a:srgbClr val="0C1F36"/>
                </a:solidFill>
                <a:latin typeface="Calibri"/>
                <a:cs typeface="Calibri"/>
              </a:rPr>
              <a:t>other</a:t>
            </a:r>
            <a:r>
              <a:rPr sz="2000" spc="-50" dirty="0">
                <a:solidFill>
                  <a:srgbClr val="0C1F36"/>
                </a:solidFill>
                <a:latin typeface="Calibri"/>
                <a:cs typeface="Calibri"/>
              </a:rPr>
              <a:t> </a:t>
            </a:r>
            <a:r>
              <a:rPr sz="2000" dirty="0">
                <a:solidFill>
                  <a:srgbClr val="0C1F36"/>
                </a:solidFill>
                <a:latin typeface="Calibri"/>
                <a:cs typeface="Calibri"/>
              </a:rPr>
              <a:t>firms</a:t>
            </a:r>
            <a:r>
              <a:rPr sz="2000" spc="-20" dirty="0">
                <a:solidFill>
                  <a:srgbClr val="0C1F36"/>
                </a:solidFill>
                <a:latin typeface="Calibri"/>
                <a:cs typeface="Calibri"/>
              </a:rPr>
              <a:t> </a:t>
            </a:r>
            <a:r>
              <a:rPr sz="2000" dirty="0">
                <a:solidFill>
                  <a:srgbClr val="0C1F36"/>
                </a:solidFill>
                <a:latin typeface="Calibri"/>
                <a:cs typeface="Calibri"/>
              </a:rPr>
              <a:t>of</a:t>
            </a:r>
            <a:r>
              <a:rPr sz="2000" spc="-45" dirty="0">
                <a:solidFill>
                  <a:srgbClr val="0C1F36"/>
                </a:solidFill>
                <a:latin typeface="Calibri"/>
                <a:cs typeface="Calibri"/>
              </a:rPr>
              <a:t> </a:t>
            </a:r>
            <a:r>
              <a:rPr sz="2000" dirty="0">
                <a:solidFill>
                  <a:srgbClr val="0C1F36"/>
                </a:solidFill>
                <a:latin typeface="Calibri"/>
                <a:cs typeface="Calibri"/>
              </a:rPr>
              <a:t>chartered</a:t>
            </a:r>
            <a:r>
              <a:rPr sz="2000" spc="-30" dirty="0">
                <a:solidFill>
                  <a:srgbClr val="0C1F36"/>
                </a:solidFill>
                <a:latin typeface="Calibri"/>
                <a:cs typeface="Calibri"/>
              </a:rPr>
              <a:t> </a:t>
            </a:r>
            <a:r>
              <a:rPr sz="2000" spc="-10" dirty="0">
                <a:solidFill>
                  <a:srgbClr val="0C1F36"/>
                </a:solidFill>
                <a:latin typeface="Calibri"/>
                <a:cs typeface="Calibri"/>
              </a:rPr>
              <a:t>accountants.</a:t>
            </a:r>
            <a:endParaRPr sz="2000" dirty="0">
              <a:latin typeface="Calibri"/>
              <a:cs typeface="Calibri"/>
            </a:endParaRPr>
          </a:p>
        </p:txBody>
      </p:sp>
      <p:grpSp>
        <p:nvGrpSpPr>
          <p:cNvPr id="3" name="object 3"/>
          <p:cNvGrpSpPr/>
          <p:nvPr/>
        </p:nvGrpSpPr>
        <p:grpSpPr>
          <a:xfrm>
            <a:off x="394461" y="2942589"/>
            <a:ext cx="11447780" cy="3119120"/>
            <a:chOff x="394461" y="2942589"/>
            <a:chExt cx="11447780" cy="3119120"/>
          </a:xfrm>
          <a:solidFill>
            <a:schemeClr val="tx2">
              <a:lumMod val="10000"/>
              <a:lumOff val="90000"/>
            </a:schemeClr>
          </a:solidFill>
        </p:grpSpPr>
        <p:sp>
          <p:nvSpPr>
            <p:cNvPr id="4" name="object 4"/>
            <p:cNvSpPr/>
            <p:nvPr/>
          </p:nvSpPr>
          <p:spPr>
            <a:xfrm>
              <a:off x="400811" y="2948939"/>
              <a:ext cx="11435080" cy="3106420"/>
            </a:xfrm>
            <a:custGeom>
              <a:avLst/>
              <a:gdLst/>
              <a:ahLst/>
              <a:cxnLst/>
              <a:rect l="l" t="t" r="r" b="b"/>
              <a:pathLst>
                <a:path w="11435080" h="3106420">
                  <a:moveTo>
                    <a:pt x="11434572" y="0"/>
                  </a:moveTo>
                  <a:lnTo>
                    <a:pt x="0" y="0"/>
                  </a:lnTo>
                  <a:lnTo>
                    <a:pt x="0" y="3105912"/>
                  </a:lnTo>
                  <a:lnTo>
                    <a:pt x="11434572" y="3105912"/>
                  </a:lnTo>
                  <a:lnTo>
                    <a:pt x="11434572" y="0"/>
                  </a:lnTo>
                  <a:close/>
                </a:path>
              </a:pathLst>
            </a:custGeom>
            <a:grpFill/>
            <a:ln>
              <a:solidFill>
                <a:srgbClr val="4489D6"/>
              </a:solidFill>
            </a:ln>
          </p:spPr>
          <p:txBody>
            <a:bodyPr wrap="square" lIns="0" tIns="0" rIns="0" bIns="0" rtlCol="0"/>
            <a:lstStyle/>
            <a:p>
              <a:endParaRPr dirty="0"/>
            </a:p>
          </p:txBody>
        </p:sp>
        <p:sp>
          <p:nvSpPr>
            <p:cNvPr id="5" name="object 5"/>
            <p:cNvSpPr/>
            <p:nvPr/>
          </p:nvSpPr>
          <p:spPr>
            <a:xfrm>
              <a:off x="400811" y="2948939"/>
              <a:ext cx="11435080" cy="3106420"/>
            </a:xfrm>
            <a:custGeom>
              <a:avLst/>
              <a:gdLst/>
              <a:ahLst/>
              <a:cxnLst/>
              <a:rect l="l" t="t" r="r" b="b"/>
              <a:pathLst>
                <a:path w="11435080" h="3106420">
                  <a:moveTo>
                    <a:pt x="0" y="3105912"/>
                  </a:moveTo>
                  <a:lnTo>
                    <a:pt x="11434572" y="3105912"/>
                  </a:lnTo>
                  <a:lnTo>
                    <a:pt x="11434572" y="0"/>
                  </a:lnTo>
                  <a:lnTo>
                    <a:pt x="0" y="0"/>
                  </a:lnTo>
                  <a:lnTo>
                    <a:pt x="0" y="3105912"/>
                  </a:lnTo>
                  <a:close/>
                </a:path>
              </a:pathLst>
            </a:custGeom>
            <a:grpFill/>
            <a:ln w="12700">
              <a:solidFill>
                <a:srgbClr val="4489D6"/>
              </a:solidFill>
            </a:ln>
          </p:spPr>
          <p:txBody>
            <a:bodyPr wrap="square" lIns="0" tIns="0" rIns="0" bIns="0" rtlCol="0"/>
            <a:lstStyle/>
            <a:p>
              <a:endParaRPr dirty="0"/>
            </a:p>
          </p:txBody>
        </p:sp>
      </p:grpSp>
      <p:sp>
        <p:nvSpPr>
          <p:cNvPr id="6" name="object 6"/>
          <p:cNvSpPr txBox="1"/>
          <p:nvPr/>
        </p:nvSpPr>
        <p:spPr>
          <a:xfrm>
            <a:off x="479247" y="3338525"/>
            <a:ext cx="11280140" cy="2289175"/>
          </a:xfrm>
          <a:prstGeom prst="rect">
            <a:avLst/>
          </a:prstGeom>
        </p:spPr>
        <p:txBody>
          <a:bodyPr vert="horz" wrap="square" lIns="0" tIns="12065" rIns="0" bIns="0" rtlCol="0">
            <a:spAutoFit/>
          </a:bodyPr>
          <a:lstStyle/>
          <a:p>
            <a:pPr marL="12700" algn="just">
              <a:lnSpc>
                <a:spcPct val="100000"/>
              </a:lnSpc>
              <a:spcBef>
                <a:spcPts val="95"/>
              </a:spcBef>
            </a:pPr>
            <a:r>
              <a:rPr sz="2800" b="1" dirty="0">
                <a:solidFill>
                  <a:schemeClr val="tx2">
                    <a:lumMod val="90000"/>
                    <a:lumOff val="10000"/>
                  </a:schemeClr>
                </a:solidFill>
                <a:uFill>
                  <a:solidFill>
                    <a:srgbClr val="0C1F36"/>
                  </a:solidFill>
                </a:uFill>
                <a:latin typeface="Calibri"/>
                <a:cs typeface="Calibri"/>
              </a:rPr>
              <a:t>NAME</a:t>
            </a:r>
            <a:r>
              <a:rPr sz="2800" b="1" spc="-5" dirty="0">
                <a:solidFill>
                  <a:schemeClr val="tx2">
                    <a:lumMod val="90000"/>
                    <a:lumOff val="10000"/>
                  </a:schemeClr>
                </a:solidFill>
                <a:uFill>
                  <a:solidFill>
                    <a:srgbClr val="0C1F36"/>
                  </a:solidFill>
                </a:uFill>
                <a:latin typeface="Calibri"/>
                <a:cs typeface="Calibri"/>
              </a:rPr>
              <a:t> </a:t>
            </a:r>
            <a:r>
              <a:rPr sz="2800" b="1" dirty="0">
                <a:solidFill>
                  <a:schemeClr val="tx2">
                    <a:lumMod val="90000"/>
                    <a:lumOff val="10000"/>
                  </a:schemeClr>
                </a:solidFill>
                <a:uFill>
                  <a:solidFill>
                    <a:srgbClr val="0C1F36"/>
                  </a:solidFill>
                </a:uFill>
                <a:latin typeface="Calibri"/>
                <a:cs typeface="Calibri"/>
              </a:rPr>
              <a:t>OF</a:t>
            </a:r>
            <a:r>
              <a:rPr sz="2800" b="1" spc="-40" dirty="0">
                <a:solidFill>
                  <a:schemeClr val="tx2">
                    <a:lumMod val="90000"/>
                    <a:lumOff val="10000"/>
                  </a:schemeClr>
                </a:solidFill>
                <a:uFill>
                  <a:solidFill>
                    <a:srgbClr val="0C1F36"/>
                  </a:solidFill>
                </a:uFill>
                <a:latin typeface="Calibri"/>
                <a:cs typeface="Calibri"/>
              </a:rPr>
              <a:t> </a:t>
            </a:r>
            <a:r>
              <a:rPr sz="2800" b="1" dirty="0">
                <a:solidFill>
                  <a:schemeClr val="tx2">
                    <a:lumMod val="90000"/>
                    <a:lumOff val="10000"/>
                  </a:schemeClr>
                </a:solidFill>
                <a:uFill>
                  <a:solidFill>
                    <a:srgbClr val="0C1F36"/>
                  </a:solidFill>
                </a:uFill>
                <a:latin typeface="Calibri"/>
                <a:cs typeface="Calibri"/>
              </a:rPr>
              <a:t>THE</a:t>
            </a:r>
            <a:r>
              <a:rPr sz="2800" b="1" spc="-20" dirty="0">
                <a:solidFill>
                  <a:schemeClr val="tx2">
                    <a:lumMod val="90000"/>
                    <a:lumOff val="10000"/>
                  </a:schemeClr>
                </a:solidFill>
                <a:uFill>
                  <a:solidFill>
                    <a:srgbClr val="0C1F36"/>
                  </a:solidFill>
                </a:uFill>
                <a:latin typeface="Calibri"/>
                <a:cs typeface="Calibri"/>
              </a:rPr>
              <a:t> </a:t>
            </a:r>
            <a:r>
              <a:rPr sz="2800" b="1" spc="-10" dirty="0">
                <a:solidFill>
                  <a:schemeClr val="tx2">
                    <a:lumMod val="90000"/>
                    <a:lumOff val="10000"/>
                  </a:schemeClr>
                </a:solidFill>
                <a:uFill>
                  <a:solidFill>
                    <a:srgbClr val="0C1F36"/>
                  </a:solidFill>
                </a:uFill>
                <a:latin typeface="Calibri"/>
                <a:cs typeface="Calibri"/>
              </a:rPr>
              <a:t>FIRM:</a:t>
            </a:r>
            <a:endParaRPr sz="2800" b="1" dirty="0">
              <a:solidFill>
                <a:schemeClr val="tx2">
                  <a:lumMod val="90000"/>
                  <a:lumOff val="10000"/>
                </a:schemeClr>
              </a:solidFill>
              <a:latin typeface="Calibri"/>
              <a:cs typeface="Calibri"/>
            </a:endParaRPr>
          </a:p>
          <a:p>
            <a:pPr marL="12700" marR="5080" algn="just">
              <a:lnSpc>
                <a:spcPct val="100000"/>
              </a:lnSpc>
              <a:spcBef>
                <a:spcPts val="60"/>
              </a:spcBef>
            </a:pPr>
            <a:r>
              <a:rPr sz="2000" spc="-80" dirty="0">
                <a:solidFill>
                  <a:srgbClr val="0C1F36"/>
                </a:solidFill>
                <a:latin typeface="Calibri"/>
                <a:cs typeface="Calibri"/>
              </a:rPr>
              <a:t>To</a:t>
            </a:r>
            <a:r>
              <a:rPr sz="2000" spc="-35" dirty="0">
                <a:solidFill>
                  <a:srgbClr val="0C1F36"/>
                </a:solidFill>
                <a:latin typeface="Calibri"/>
                <a:cs typeface="Calibri"/>
              </a:rPr>
              <a:t> </a:t>
            </a:r>
            <a:r>
              <a:rPr sz="2000" dirty="0">
                <a:solidFill>
                  <a:srgbClr val="0C1F36"/>
                </a:solidFill>
                <a:latin typeface="Calibri"/>
                <a:cs typeface="Calibri"/>
              </a:rPr>
              <a:t>distinguish</a:t>
            </a:r>
            <a:r>
              <a:rPr sz="2000" spc="-25" dirty="0">
                <a:solidFill>
                  <a:srgbClr val="0C1F36"/>
                </a:solidFill>
                <a:latin typeface="Calibri"/>
                <a:cs typeface="Calibri"/>
              </a:rPr>
              <a:t> </a:t>
            </a:r>
            <a:r>
              <a:rPr sz="2000" dirty="0">
                <a:solidFill>
                  <a:srgbClr val="0C1F36"/>
                </a:solidFill>
                <a:latin typeface="Calibri"/>
                <a:cs typeface="Calibri"/>
              </a:rPr>
              <a:t>MDP</a:t>
            </a:r>
            <a:r>
              <a:rPr sz="2000" spc="-40" dirty="0">
                <a:solidFill>
                  <a:srgbClr val="0C1F36"/>
                </a:solidFill>
                <a:latin typeface="Calibri"/>
                <a:cs typeface="Calibri"/>
              </a:rPr>
              <a:t> </a:t>
            </a:r>
            <a:r>
              <a:rPr sz="2000" dirty="0">
                <a:solidFill>
                  <a:srgbClr val="0C1F36"/>
                </a:solidFill>
                <a:latin typeface="Calibri"/>
                <a:cs typeface="Calibri"/>
              </a:rPr>
              <a:t>Firm</a:t>
            </a:r>
            <a:r>
              <a:rPr sz="2000" spc="-45" dirty="0">
                <a:solidFill>
                  <a:srgbClr val="0C1F36"/>
                </a:solidFill>
                <a:latin typeface="Calibri"/>
                <a:cs typeface="Calibri"/>
              </a:rPr>
              <a:t> </a:t>
            </a:r>
            <a:r>
              <a:rPr sz="2000" dirty="0">
                <a:solidFill>
                  <a:srgbClr val="0C1F36"/>
                </a:solidFill>
                <a:latin typeface="Calibri"/>
                <a:cs typeface="Calibri"/>
              </a:rPr>
              <a:t>from</a:t>
            </a:r>
            <a:r>
              <a:rPr sz="2000" spc="-40" dirty="0">
                <a:solidFill>
                  <a:srgbClr val="0C1F36"/>
                </a:solidFill>
                <a:latin typeface="Calibri"/>
                <a:cs typeface="Calibri"/>
              </a:rPr>
              <a:t> </a:t>
            </a:r>
            <a:r>
              <a:rPr sz="2000" dirty="0">
                <a:solidFill>
                  <a:srgbClr val="0C1F36"/>
                </a:solidFill>
                <a:latin typeface="Calibri"/>
                <a:cs typeface="Calibri"/>
              </a:rPr>
              <a:t>other</a:t>
            </a:r>
            <a:r>
              <a:rPr sz="2000" spc="-35" dirty="0">
                <a:solidFill>
                  <a:srgbClr val="0C1F36"/>
                </a:solidFill>
                <a:latin typeface="Calibri"/>
                <a:cs typeface="Calibri"/>
              </a:rPr>
              <a:t> </a:t>
            </a:r>
            <a:r>
              <a:rPr sz="2000" dirty="0">
                <a:solidFill>
                  <a:srgbClr val="0C1F36"/>
                </a:solidFill>
                <a:latin typeface="Calibri"/>
                <a:cs typeface="Calibri"/>
              </a:rPr>
              <a:t>firms</a:t>
            </a:r>
            <a:r>
              <a:rPr sz="2000" spc="-25" dirty="0">
                <a:solidFill>
                  <a:srgbClr val="0C1F36"/>
                </a:solidFill>
                <a:latin typeface="Calibri"/>
                <a:cs typeface="Calibri"/>
              </a:rPr>
              <a:t> </a:t>
            </a:r>
            <a:r>
              <a:rPr sz="2000" dirty="0">
                <a:solidFill>
                  <a:srgbClr val="0C1F36"/>
                </a:solidFill>
                <a:latin typeface="Calibri"/>
                <a:cs typeface="Calibri"/>
              </a:rPr>
              <a:t>of</a:t>
            </a:r>
            <a:r>
              <a:rPr sz="2000" spc="-35" dirty="0">
                <a:solidFill>
                  <a:srgbClr val="0C1F36"/>
                </a:solidFill>
                <a:latin typeface="Calibri"/>
                <a:cs typeface="Calibri"/>
              </a:rPr>
              <a:t> </a:t>
            </a:r>
            <a:r>
              <a:rPr sz="2000" spc="-10" dirty="0">
                <a:solidFill>
                  <a:srgbClr val="0C1F36"/>
                </a:solidFill>
                <a:latin typeface="Calibri"/>
                <a:cs typeface="Calibri"/>
              </a:rPr>
              <a:t>Chartered</a:t>
            </a:r>
            <a:r>
              <a:rPr sz="2000" spc="-30" dirty="0">
                <a:solidFill>
                  <a:srgbClr val="0C1F36"/>
                </a:solidFill>
                <a:latin typeface="Calibri"/>
                <a:cs typeface="Calibri"/>
              </a:rPr>
              <a:t> </a:t>
            </a:r>
            <a:r>
              <a:rPr sz="2000" spc="-10" dirty="0">
                <a:solidFill>
                  <a:srgbClr val="0C1F36"/>
                </a:solidFill>
                <a:latin typeface="Calibri"/>
                <a:cs typeface="Calibri"/>
              </a:rPr>
              <a:t>Accountants,</a:t>
            </a:r>
            <a:r>
              <a:rPr sz="2000" spc="-25" dirty="0">
                <a:solidFill>
                  <a:srgbClr val="0C1F36"/>
                </a:solidFill>
                <a:latin typeface="Calibri"/>
                <a:cs typeface="Calibri"/>
              </a:rPr>
              <a:t> </a:t>
            </a:r>
            <a:r>
              <a:rPr sz="2000" dirty="0">
                <a:solidFill>
                  <a:srgbClr val="0C1F36"/>
                </a:solidFill>
                <a:latin typeface="Calibri"/>
                <a:cs typeface="Calibri"/>
              </a:rPr>
              <a:t>the</a:t>
            </a:r>
            <a:r>
              <a:rPr sz="2000" spc="-35" dirty="0">
                <a:solidFill>
                  <a:srgbClr val="0C1F36"/>
                </a:solidFill>
                <a:latin typeface="Calibri"/>
                <a:cs typeface="Calibri"/>
              </a:rPr>
              <a:t> </a:t>
            </a:r>
            <a:r>
              <a:rPr sz="2000" dirty="0">
                <a:solidFill>
                  <a:srgbClr val="0C1F36"/>
                </a:solidFill>
                <a:latin typeface="Calibri"/>
                <a:cs typeface="Calibri"/>
              </a:rPr>
              <a:t>suffix</a:t>
            </a:r>
            <a:r>
              <a:rPr sz="2000" spc="-40" dirty="0">
                <a:solidFill>
                  <a:srgbClr val="0C1F36"/>
                </a:solidFill>
                <a:latin typeface="Calibri"/>
                <a:cs typeface="Calibri"/>
              </a:rPr>
              <a:t> </a:t>
            </a:r>
            <a:r>
              <a:rPr sz="2000" spc="-10" dirty="0">
                <a:solidFill>
                  <a:srgbClr val="0C1F36"/>
                </a:solidFill>
                <a:latin typeface="Calibri"/>
                <a:cs typeface="Calibri"/>
              </a:rPr>
              <a:t>“multi-</a:t>
            </a:r>
            <a:r>
              <a:rPr sz="2000" dirty="0">
                <a:solidFill>
                  <a:srgbClr val="0C1F36"/>
                </a:solidFill>
                <a:latin typeface="Calibri"/>
                <a:cs typeface="Calibri"/>
              </a:rPr>
              <a:t>disciplinary</a:t>
            </a:r>
            <a:r>
              <a:rPr sz="2000" spc="-35" dirty="0">
                <a:solidFill>
                  <a:srgbClr val="0C1F36"/>
                </a:solidFill>
                <a:latin typeface="Calibri"/>
                <a:cs typeface="Calibri"/>
              </a:rPr>
              <a:t> </a:t>
            </a:r>
            <a:r>
              <a:rPr sz="2000" spc="-10" dirty="0">
                <a:solidFill>
                  <a:srgbClr val="0C1F36"/>
                </a:solidFill>
                <a:latin typeface="Calibri"/>
                <a:cs typeface="Calibri"/>
              </a:rPr>
              <a:t>partnership </a:t>
            </a:r>
            <a:r>
              <a:rPr sz="2000" dirty="0">
                <a:solidFill>
                  <a:srgbClr val="0C1F36"/>
                </a:solidFill>
                <a:latin typeface="Calibri"/>
                <a:cs typeface="Calibri"/>
              </a:rPr>
              <a:t>firm of</a:t>
            </a:r>
            <a:r>
              <a:rPr sz="2000" spc="10" dirty="0">
                <a:solidFill>
                  <a:srgbClr val="0C1F36"/>
                </a:solidFill>
                <a:latin typeface="Calibri"/>
                <a:cs typeface="Calibri"/>
              </a:rPr>
              <a:t> </a:t>
            </a:r>
            <a:r>
              <a:rPr sz="2000" dirty="0">
                <a:solidFill>
                  <a:srgbClr val="0C1F36"/>
                </a:solidFill>
                <a:latin typeface="Calibri"/>
                <a:cs typeface="Calibri"/>
              </a:rPr>
              <a:t>chartered</a:t>
            </a:r>
            <a:r>
              <a:rPr sz="2000" spc="15" dirty="0">
                <a:solidFill>
                  <a:srgbClr val="0C1F36"/>
                </a:solidFill>
                <a:latin typeface="Calibri"/>
                <a:cs typeface="Calibri"/>
              </a:rPr>
              <a:t> </a:t>
            </a:r>
            <a:r>
              <a:rPr sz="2000" dirty="0">
                <a:solidFill>
                  <a:srgbClr val="0C1F36"/>
                </a:solidFill>
                <a:latin typeface="Calibri"/>
                <a:cs typeface="Calibri"/>
              </a:rPr>
              <a:t>accountants</a:t>
            </a:r>
            <a:r>
              <a:rPr sz="2000" spc="15" dirty="0">
                <a:solidFill>
                  <a:srgbClr val="0C1F36"/>
                </a:solidFill>
                <a:latin typeface="Calibri"/>
                <a:cs typeface="Calibri"/>
              </a:rPr>
              <a:t> </a:t>
            </a:r>
            <a:r>
              <a:rPr sz="2000" dirty="0">
                <a:solidFill>
                  <a:srgbClr val="0C1F36"/>
                </a:solidFill>
                <a:latin typeface="Calibri"/>
                <a:cs typeface="Calibri"/>
              </a:rPr>
              <a:t>in</a:t>
            </a:r>
            <a:r>
              <a:rPr sz="2000" spc="5" dirty="0">
                <a:solidFill>
                  <a:srgbClr val="0C1F36"/>
                </a:solidFill>
                <a:latin typeface="Calibri"/>
                <a:cs typeface="Calibri"/>
              </a:rPr>
              <a:t> </a:t>
            </a:r>
            <a:r>
              <a:rPr sz="2000" dirty="0">
                <a:solidFill>
                  <a:srgbClr val="0C1F36"/>
                </a:solidFill>
                <a:latin typeface="Calibri"/>
                <a:cs typeface="Calibri"/>
              </a:rPr>
              <a:t>practice”</a:t>
            </a:r>
            <a:r>
              <a:rPr sz="2000" spc="20" dirty="0">
                <a:solidFill>
                  <a:srgbClr val="0C1F36"/>
                </a:solidFill>
                <a:latin typeface="Calibri"/>
                <a:cs typeface="Calibri"/>
              </a:rPr>
              <a:t> </a:t>
            </a:r>
            <a:r>
              <a:rPr sz="2000" dirty="0">
                <a:solidFill>
                  <a:srgbClr val="0C1F36"/>
                </a:solidFill>
                <a:latin typeface="Calibri"/>
                <a:cs typeface="Calibri"/>
              </a:rPr>
              <a:t>shall</a:t>
            </a:r>
            <a:r>
              <a:rPr sz="2000" spc="5" dirty="0">
                <a:solidFill>
                  <a:srgbClr val="0C1F36"/>
                </a:solidFill>
                <a:latin typeface="Calibri"/>
                <a:cs typeface="Calibri"/>
              </a:rPr>
              <a:t> </a:t>
            </a:r>
            <a:r>
              <a:rPr sz="2000" dirty="0">
                <a:solidFill>
                  <a:srgbClr val="0C1F36"/>
                </a:solidFill>
                <a:latin typeface="Calibri"/>
                <a:cs typeface="Calibri"/>
              </a:rPr>
              <a:t>be</a:t>
            </a:r>
            <a:r>
              <a:rPr sz="2000" spc="-5" dirty="0">
                <a:solidFill>
                  <a:srgbClr val="0C1F36"/>
                </a:solidFill>
                <a:latin typeface="Calibri"/>
                <a:cs typeface="Calibri"/>
              </a:rPr>
              <a:t> </a:t>
            </a:r>
            <a:r>
              <a:rPr sz="2000" dirty="0">
                <a:solidFill>
                  <a:srgbClr val="0C1F36"/>
                </a:solidFill>
                <a:latin typeface="Calibri"/>
                <a:cs typeface="Calibri"/>
              </a:rPr>
              <a:t>used</a:t>
            </a:r>
            <a:r>
              <a:rPr sz="2000" spc="20" dirty="0">
                <a:solidFill>
                  <a:srgbClr val="0C1F36"/>
                </a:solidFill>
                <a:latin typeface="Calibri"/>
                <a:cs typeface="Calibri"/>
              </a:rPr>
              <a:t> </a:t>
            </a:r>
            <a:r>
              <a:rPr sz="2000" dirty="0">
                <a:solidFill>
                  <a:srgbClr val="0C1F36"/>
                </a:solidFill>
                <a:latin typeface="Calibri"/>
                <a:cs typeface="Calibri"/>
              </a:rPr>
              <a:t>after</a:t>
            </a:r>
            <a:r>
              <a:rPr sz="2000" spc="10" dirty="0">
                <a:solidFill>
                  <a:srgbClr val="0C1F36"/>
                </a:solidFill>
                <a:latin typeface="Calibri"/>
                <a:cs typeface="Calibri"/>
              </a:rPr>
              <a:t> </a:t>
            </a:r>
            <a:r>
              <a:rPr sz="2000" dirty="0">
                <a:solidFill>
                  <a:srgbClr val="0C1F36"/>
                </a:solidFill>
                <a:latin typeface="Calibri"/>
                <a:cs typeface="Calibri"/>
              </a:rPr>
              <a:t>the</a:t>
            </a:r>
            <a:r>
              <a:rPr sz="2000" spc="15" dirty="0">
                <a:solidFill>
                  <a:srgbClr val="0C1F36"/>
                </a:solidFill>
                <a:latin typeface="Calibri"/>
                <a:cs typeface="Calibri"/>
              </a:rPr>
              <a:t> </a:t>
            </a:r>
            <a:r>
              <a:rPr sz="2000" dirty="0">
                <a:solidFill>
                  <a:srgbClr val="0C1F36"/>
                </a:solidFill>
                <a:latin typeface="Calibri"/>
                <a:cs typeface="Calibri"/>
              </a:rPr>
              <a:t>name</a:t>
            </a:r>
            <a:r>
              <a:rPr sz="2000" spc="5" dirty="0">
                <a:solidFill>
                  <a:srgbClr val="0C1F36"/>
                </a:solidFill>
                <a:latin typeface="Calibri"/>
                <a:cs typeface="Calibri"/>
              </a:rPr>
              <a:t> </a:t>
            </a:r>
            <a:r>
              <a:rPr sz="2000" dirty="0">
                <a:solidFill>
                  <a:srgbClr val="0C1F36"/>
                </a:solidFill>
                <a:latin typeface="Calibri"/>
                <a:cs typeface="Calibri"/>
              </a:rPr>
              <a:t>of</a:t>
            </a:r>
            <a:r>
              <a:rPr sz="2000" spc="10" dirty="0">
                <a:solidFill>
                  <a:srgbClr val="0C1F36"/>
                </a:solidFill>
                <a:latin typeface="Calibri"/>
                <a:cs typeface="Calibri"/>
              </a:rPr>
              <a:t> </a:t>
            </a:r>
            <a:r>
              <a:rPr sz="2000" dirty="0">
                <a:solidFill>
                  <a:srgbClr val="0C1F36"/>
                </a:solidFill>
                <a:latin typeface="Calibri"/>
                <a:cs typeface="Calibri"/>
              </a:rPr>
              <a:t>MDP</a:t>
            </a:r>
            <a:r>
              <a:rPr sz="2000" spc="20" dirty="0">
                <a:solidFill>
                  <a:srgbClr val="0C1F36"/>
                </a:solidFill>
                <a:latin typeface="Calibri"/>
                <a:cs typeface="Calibri"/>
              </a:rPr>
              <a:t> </a:t>
            </a:r>
            <a:r>
              <a:rPr sz="2000" dirty="0">
                <a:solidFill>
                  <a:srgbClr val="0C1F36"/>
                </a:solidFill>
                <a:latin typeface="Calibri"/>
                <a:cs typeface="Calibri"/>
              </a:rPr>
              <a:t>Firm.</a:t>
            </a:r>
            <a:r>
              <a:rPr sz="2000" spc="10" dirty="0">
                <a:solidFill>
                  <a:srgbClr val="0C1F36"/>
                </a:solidFill>
                <a:latin typeface="Calibri"/>
                <a:cs typeface="Calibri"/>
              </a:rPr>
              <a:t> </a:t>
            </a:r>
            <a:r>
              <a:rPr sz="2000" dirty="0">
                <a:solidFill>
                  <a:srgbClr val="0C1F36"/>
                </a:solidFill>
                <a:latin typeface="Calibri"/>
                <a:cs typeface="Calibri"/>
              </a:rPr>
              <a:t>MDP</a:t>
            </a:r>
            <a:r>
              <a:rPr sz="2000" spc="10" dirty="0">
                <a:solidFill>
                  <a:srgbClr val="0C1F36"/>
                </a:solidFill>
                <a:latin typeface="Calibri"/>
                <a:cs typeface="Calibri"/>
              </a:rPr>
              <a:t> </a:t>
            </a:r>
            <a:r>
              <a:rPr sz="2000" dirty="0">
                <a:solidFill>
                  <a:srgbClr val="0C1F36"/>
                </a:solidFill>
                <a:latin typeface="Calibri"/>
                <a:cs typeface="Calibri"/>
              </a:rPr>
              <a:t>Firm</a:t>
            </a:r>
            <a:r>
              <a:rPr sz="2000" spc="5" dirty="0">
                <a:solidFill>
                  <a:srgbClr val="0C1F36"/>
                </a:solidFill>
                <a:latin typeface="Calibri"/>
                <a:cs typeface="Calibri"/>
              </a:rPr>
              <a:t> </a:t>
            </a:r>
            <a:r>
              <a:rPr sz="2000" dirty="0">
                <a:solidFill>
                  <a:srgbClr val="0C1F36"/>
                </a:solidFill>
                <a:latin typeface="Calibri"/>
                <a:cs typeface="Calibri"/>
              </a:rPr>
              <a:t>shall </a:t>
            </a:r>
            <a:r>
              <a:rPr sz="2000" spc="-10" dirty="0">
                <a:solidFill>
                  <a:srgbClr val="0C1F36"/>
                </a:solidFill>
                <a:latin typeface="Calibri"/>
                <a:cs typeface="Calibri"/>
              </a:rPr>
              <a:t>submit </a:t>
            </a:r>
            <a:r>
              <a:rPr sz="2000" dirty="0">
                <a:solidFill>
                  <a:srgbClr val="0C1F36"/>
                </a:solidFill>
                <a:latin typeface="Calibri"/>
                <a:cs typeface="Calibri"/>
              </a:rPr>
              <a:t>the</a:t>
            </a:r>
            <a:r>
              <a:rPr sz="2000" spc="400" dirty="0">
                <a:solidFill>
                  <a:srgbClr val="0C1F36"/>
                </a:solidFill>
                <a:latin typeface="Calibri"/>
                <a:cs typeface="Calibri"/>
              </a:rPr>
              <a:t> </a:t>
            </a:r>
            <a:r>
              <a:rPr sz="2000" dirty="0">
                <a:solidFill>
                  <a:srgbClr val="0C1F36"/>
                </a:solidFill>
                <a:latin typeface="Calibri"/>
                <a:cs typeface="Calibri"/>
              </a:rPr>
              <a:t>details</a:t>
            </a:r>
            <a:r>
              <a:rPr sz="2000" spc="400" dirty="0">
                <a:solidFill>
                  <a:srgbClr val="0C1F36"/>
                </a:solidFill>
                <a:latin typeface="Calibri"/>
                <a:cs typeface="Calibri"/>
              </a:rPr>
              <a:t> </a:t>
            </a:r>
            <a:r>
              <a:rPr sz="2000" dirty="0">
                <a:solidFill>
                  <a:srgbClr val="0C1F36"/>
                </a:solidFill>
                <a:latin typeface="Calibri"/>
                <a:cs typeface="Calibri"/>
              </a:rPr>
              <a:t>prescribed</a:t>
            </a:r>
            <a:r>
              <a:rPr sz="2000" spc="405" dirty="0">
                <a:solidFill>
                  <a:srgbClr val="0C1F36"/>
                </a:solidFill>
                <a:latin typeface="Calibri"/>
                <a:cs typeface="Calibri"/>
              </a:rPr>
              <a:t> </a:t>
            </a:r>
            <a:r>
              <a:rPr sz="2000" dirty="0">
                <a:solidFill>
                  <a:srgbClr val="0C1F36"/>
                </a:solidFill>
                <a:latin typeface="Calibri"/>
                <a:cs typeface="Calibri"/>
              </a:rPr>
              <a:t>in</a:t>
            </a:r>
            <a:r>
              <a:rPr sz="2000" spc="400" dirty="0">
                <a:solidFill>
                  <a:srgbClr val="0C1F36"/>
                </a:solidFill>
                <a:latin typeface="Calibri"/>
                <a:cs typeface="Calibri"/>
              </a:rPr>
              <a:t> </a:t>
            </a:r>
            <a:r>
              <a:rPr sz="2000" dirty="0">
                <a:solidFill>
                  <a:srgbClr val="0C1F36"/>
                </a:solidFill>
                <a:latin typeface="Calibri"/>
                <a:cs typeface="Calibri"/>
              </a:rPr>
              <a:t>Revised</a:t>
            </a:r>
            <a:r>
              <a:rPr sz="2000" spc="400" dirty="0">
                <a:solidFill>
                  <a:srgbClr val="0C1F36"/>
                </a:solidFill>
                <a:latin typeface="Calibri"/>
                <a:cs typeface="Calibri"/>
              </a:rPr>
              <a:t> </a:t>
            </a:r>
            <a:r>
              <a:rPr sz="2000" dirty="0">
                <a:solidFill>
                  <a:srgbClr val="0C1F36"/>
                </a:solidFill>
                <a:latin typeface="Calibri"/>
                <a:cs typeface="Calibri"/>
              </a:rPr>
              <a:t>Form</a:t>
            </a:r>
            <a:r>
              <a:rPr sz="2000" spc="385" dirty="0">
                <a:solidFill>
                  <a:srgbClr val="0C1F36"/>
                </a:solidFill>
                <a:latin typeface="Calibri"/>
                <a:cs typeface="Calibri"/>
              </a:rPr>
              <a:t> </a:t>
            </a:r>
            <a:r>
              <a:rPr sz="2000" dirty="0">
                <a:solidFill>
                  <a:srgbClr val="0C1F36"/>
                </a:solidFill>
                <a:latin typeface="Calibri"/>
                <a:cs typeface="Calibri"/>
              </a:rPr>
              <a:t>18</a:t>
            </a:r>
            <a:r>
              <a:rPr sz="2000" spc="395" dirty="0">
                <a:solidFill>
                  <a:srgbClr val="0C1F36"/>
                </a:solidFill>
                <a:latin typeface="Calibri"/>
                <a:cs typeface="Calibri"/>
              </a:rPr>
              <a:t> </a:t>
            </a:r>
            <a:r>
              <a:rPr sz="2000" dirty="0">
                <a:solidFill>
                  <a:srgbClr val="0C1F36"/>
                </a:solidFill>
                <a:latin typeface="Calibri"/>
                <a:cs typeface="Calibri"/>
              </a:rPr>
              <a:t>as</a:t>
            </a:r>
            <a:r>
              <a:rPr sz="2000" spc="390" dirty="0">
                <a:solidFill>
                  <a:srgbClr val="0C1F36"/>
                </a:solidFill>
                <a:latin typeface="Calibri"/>
                <a:cs typeface="Calibri"/>
              </a:rPr>
              <a:t> </a:t>
            </a:r>
            <a:r>
              <a:rPr sz="2000" dirty="0">
                <a:solidFill>
                  <a:srgbClr val="0C1F36"/>
                </a:solidFill>
                <a:latin typeface="Calibri"/>
                <a:cs typeface="Calibri"/>
              </a:rPr>
              <a:t>prescribed</a:t>
            </a:r>
            <a:r>
              <a:rPr sz="2000" spc="420" dirty="0">
                <a:solidFill>
                  <a:srgbClr val="0C1F36"/>
                </a:solidFill>
                <a:latin typeface="Calibri"/>
                <a:cs typeface="Calibri"/>
              </a:rPr>
              <a:t> </a:t>
            </a:r>
            <a:r>
              <a:rPr sz="2000" dirty="0">
                <a:solidFill>
                  <a:srgbClr val="0C1F36"/>
                </a:solidFill>
                <a:latin typeface="Calibri"/>
                <a:cs typeface="Calibri"/>
              </a:rPr>
              <a:t>under</a:t>
            </a:r>
            <a:r>
              <a:rPr sz="2000" spc="390" dirty="0">
                <a:solidFill>
                  <a:srgbClr val="0C1F36"/>
                </a:solidFill>
                <a:latin typeface="Calibri"/>
                <a:cs typeface="Calibri"/>
              </a:rPr>
              <a:t> </a:t>
            </a:r>
            <a:r>
              <a:rPr sz="2000" dirty="0">
                <a:solidFill>
                  <a:srgbClr val="0C1F36"/>
                </a:solidFill>
                <a:latin typeface="Calibri"/>
                <a:cs typeface="Calibri"/>
              </a:rPr>
              <a:t>Regulation</a:t>
            </a:r>
            <a:r>
              <a:rPr sz="2000" spc="395" dirty="0">
                <a:solidFill>
                  <a:srgbClr val="0C1F36"/>
                </a:solidFill>
                <a:latin typeface="Calibri"/>
                <a:cs typeface="Calibri"/>
              </a:rPr>
              <a:t> </a:t>
            </a:r>
            <a:r>
              <a:rPr sz="2000" dirty="0">
                <a:solidFill>
                  <a:srgbClr val="0C1F36"/>
                </a:solidFill>
                <a:latin typeface="Calibri"/>
                <a:cs typeface="Calibri"/>
              </a:rPr>
              <a:t>190</a:t>
            </a:r>
            <a:r>
              <a:rPr sz="2000" spc="395" dirty="0">
                <a:solidFill>
                  <a:srgbClr val="0C1F36"/>
                </a:solidFill>
                <a:latin typeface="Calibri"/>
                <a:cs typeface="Calibri"/>
              </a:rPr>
              <a:t> </a:t>
            </a:r>
            <a:r>
              <a:rPr sz="2000" dirty="0">
                <a:solidFill>
                  <a:srgbClr val="0C1F36"/>
                </a:solidFill>
                <a:latin typeface="Calibri"/>
                <a:cs typeface="Calibri"/>
              </a:rPr>
              <a:t>of</a:t>
            </a:r>
            <a:r>
              <a:rPr sz="2000" spc="395" dirty="0">
                <a:solidFill>
                  <a:srgbClr val="0C1F36"/>
                </a:solidFill>
                <a:latin typeface="Calibri"/>
                <a:cs typeface="Calibri"/>
              </a:rPr>
              <a:t> </a:t>
            </a:r>
            <a:r>
              <a:rPr sz="2000" dirty="0">
                <a:solidFill>
                  <a:srgbClr val="0C1F36"/>
                </a:solidFill>
                <a:latin typeface="Calibri"/>
                <a:cs typeface="Calibri"/>
              </a:rPr>
              <a:t>the</a:t>
            </a:r>
            <a:r>
              <a:rPr sz="2000" spc="400" dirty="0">
                <a:solidFill>
                  <a:srgbClr val="0C1F36"/>
                </a:solidFill>
                <a:latin typeface="Calibri"/>
                <a:cs typeface="Calibri"/>
              </a:rPr>
              <a:t> </a:t>
            </a:r>
            <a:r>
              <a:rPr sz="2000" dirty="0">
                <a:solidFill>
                  <a:srgbClr val="0C1F36"/>
                </a:solidFill>
                <a:latin typeface="Calibri"/>
                <a:cs typeface="Calibri"/>
              </a:rPr>
              <a:t>Regulations.</a:t>
            </a:r>
            <a:r>
              <a:rPr sz="2000" spc="405" dirty="0">
                <a:solidFill>
                  <a:srgbClr val="0C1F36"/>
                </a:solidFill>
                <a:latin typeface="Calibri"/>
                <a:cs typeface="Calibri"/>
              </a:rPr>
              <a:t> </a:t>
            </a:r>
            <a:r>
              <a:rPr sz="2000" spc="-25" dirty="0">
                <a:solidFill>
                  <a:srgbClr val="0C1F36"/>
                </a:solidFill>
                <a:latin typeface="Calibri"/>
                <a:cs typeface="Calibri"/>
              </a:rPr>
              <a:t>The </a:t>
            </a:r>
            <a:r>
              <a:rPr sz="2000" dirty="0">
                <a:solidFill>
                  <a:srgbClr val="0C1F36"/>
                </a:solidFill>
                <a:latin typeface="Calibri"/>
                <a:cs typeface="Calibri"/>
              </a:rPr>
              <a:t>application for</a:t>
            </a:r>
            <a:r>
              <a:rPr sz="2000" spc="-5" dirty="0">
                <a:solidFill>
                  <a:srgbClr val="0C1F36"/>
                </a:solidFill>
                <a:latin typeface="Calibri"/>
                <a:cs typeface="Calibri"/>
              </a:rPr>
              <a:t> </a:t>
            </a:r>
            <a:r>
              <a:rPr sz="2000" dirty="0">
                <a:solidFill>
                  <a:srgbClr val="0C1F36"/>
                </a:solidFill>
                <a:latin typeface="Calibri"/>
                <a:cs typeface="Calibri"/>
              </a:rPr>
              <a:t>the</a:t>
            </a:r>
            <a:r>
              <a:rPr sz="2000" spc="10" dirty="0">
                <a:solidFill>
                  <a:srgbClr val="0C1F36"/>
                </a:solidFill>
                <a:latin typeface="Calibri"/>
                <a:cs typeface="Calibri"/>
              </a:rPr>
              <a:t> </a:t>
            </a:r>
            <a:r>
              <a:rPr sz="2000" dirty="0">
                <a:solidFill>
                  <a:srgbClr val="0C1F36"/>
                </a:solidFill>
                <a:latin typeface="Calibri"/>
                <a:cs typeface="Calibri"/>
              </a:rPr>
              <a:t>approval</a:t>
            </a:r>
            <a:r>
              <a:rPr sz="2000" spc="-5" dirty="0">
                <a:solidFill>
                  <a:srgbClr val="0C1F36"/>
                </a:solidFill>
                <a:latin typeface="Calibri"/>
                <a:cs typeface="Calibri"/>
              </a:rPr>
              <a:t> </a:t>
            </a:r>
            <a:r>
              <a:rPr sz="2000" dirty="0">
                <a:solidFill>
                  <a:srgbClr val="0C1F36"/>
                </a:solidFill>
                <a:latin typeface="Calibri"/>
                <a:cs typeface="Calibri"/>
              </a:rPr>
              <a:t>of</a:t>
            </a:r>
            <a:r>
              <a:rPr sz="2000" spc="10" dirty="0">
                <a:solidFill>
                  <a:srgbClr val="0C1F36"/>
                </a:solidFill>
                <a:latin typeface="Calibri"/>
                <a:cs typeface="Calibri"/>
              </a:rPr>
              <a:t> </a:t>
            </a:r>
            <a:r>
              <a:rPr sz="2000" dirty="0">
                <a:solidFill>
                  <a:srgbClr val="0C1F36"/>
                </a:solidFill>
                <a:latin typeface="Calibri"/>
                <a:cs typeface="Calibri"/>
              </a:rPr>
              <a:t>its trade</a:t>
            </a:r>
            <a:r>
              <a:rPr sz="2000" spc="10" dirty="0">
                <a:solidFill>
                  <a:srgbClr val="0C1F36"/>
                </a:solidFill>
                <a:latin typeface="Calibri"/>
                <a:cs typeface="Calibri"/>
              </a:rPr>
              <a:t> </a:t>
            </a:r>
            <a:r>
              <a:rPr sz="2000" dirty="0">
                <a:solidFill>
                  <a:srgbClr val="0C1F36"/>
                </a:solidFill>
                <a:latin typeface="Calibri"/>
                <a:cs typeface="Calibri"/>
              </a:rPr>
              <a:t>name or</a:t>
            </a:r>
            <a:r>
              <a:rPr sz="2000" spc="5" dirty="0">
                <a:solidFill>
                  <a:srgbClr val="0C1F36"/>
                </a:solidFill>
                <a:latin typeface="Calibri"/>
                <a:cs typeface="Calibri"/>
              </a:rPr>
              <a:t> </a:t>
            </a:r>
            <a:r>
              <a:rPr sz="2000" dirty="0">
                <a:solidFill>
                  <a:srgbClr val="0C1F36"/>
                </a:solidFill>
                <a:latin typeface="Calibri"/>
                <a:cs typeface="Calibri"/>
              </a:rPr>
              <a:t>firm</a:t>
            </a:r>
            <a:r>
              <a:rPr sz="2000" spc="5" dirty="0">
                <a:solidFill>
                  <a:srgbClr val="0C1F36"/>
                </a:solidFill>
                <a:latin typeface="Calibri"/>
                <a:cs typeface="Calibri"/>
              </a:rPr>
              <a:t> </a:t>
            </a:r>
            <a:r>
              <a:rPr sz="2000" dirty="0">
                <a:solidFill>
                  <a:srgbClr val="0C1F36"/>
                </a:solidFill>
                <a:latin typeface="Calibri"/>
                <a:cs typeface="Calibri"/>
              </a:rPr>
              <a:t>name in</a:t>
            </a:r>
            <a:r>
              <a:rPr sz="2000" spc="15" dirty="0">
                <a:solidFill>
                  <a:srgbClr val="0C1F36"/>
                </a:solidFill>
                <a:latin typeface="Calibri"/>
                <a:cs typeface="Calibri"/>
              </a:rPr>
              <a:t> </a:t>
            </a:r>
            <a:r>
              <a:rPr sz="2000" dirty="0">
                <a:solidFill>
                  <a:srgbClr val="0C1F36"/>
                </a:solidFill>
                <a:latin typeface="Calibri"/>
                <a:cs typeface="Calibri"/>
              </a:rPr>
              <a:t>Form</a:t>
            </a:r>
            <a:r>
              <a:rPr sz="2000" spc="-10" dirty="0">
                <a:solidFill>
                  <a:srgbClr val="0C1F36"/>
                </a:solidFill>
                <a:latin typeface="Calibri"/>
                <a:cs typeface="Calibri"/>
              </a:rPr>
              <a:t> </a:t>
            </a:r>
            <a:r>
              <a:rPr sz="2000" dirty="0">
                <a:solidFill>
                  <a:srgbClr val="0C1F36"/>
                </a:solidFill>
                <a:latin typeface="Calibri"/>
                <a:cs typeface="Calibri"/>
              </a:rPr>
              <a:t>117, as</a:t>
            </a:r>
            <a:r>
              <a:rPr sz="2000" spc="5" dirty="0">
                <a:solidFill>
                  <a:srgbClr val="0C1F36"/>
                </a:solidFill>
                <a:latin typeface="Calibri"/>
                <a:cs typeface="Calibri"/>
              </a:rPr>
              <a:t> </a:t>
            </a:r>
            <a:r>
              <a:rPr sz="2000" dirty="0">
                <a:solidFill>
                  <a:srgbClr val="0C1F36"/>
                </a:solidFill>
                <a:latin typeface="Calibri"/>
                <a:cs typeface="Calibri"/>
              </a:rPr>
              <a:t>prescribed</a:t>
            </a:r>
            <a:r>
              <a:rPr sz="2000" spc="-5" dirty="0">
                <a:solidFill>
                  <a:srgbClr val="0C1F36"/>
                </a:solidFill>
                <a:latin typeface="Calibri"/>
                <a:cs typeface="Calibri"/>
              </a:rPr>
              <a:t> </a:t>
            </a:r>
            <a:r>
              <a:rPr sz="2000" dirty="0">
                <a:solidFill>
                  <a:srgbClr val="0C1F36"/>
                </a:solidFill>
                <a:latin typeface="Calibri"/>
                <a:cs typeface="Calibri"/>
              </a:rPr>
              <a:t>under Regulation</a:t>
            </a:r>
            <a:r>
              <a:rPr sz="2000" spc="10" dirty="0">
                <a:solidFill>
                  <a:srgbClr val="0C1F36"/>
                </a:solidFill>
                <a:latin typeface="Calibri"/>
                <a:cs typeface="Calibri"/>
              </a:rPr>
              <a:t> </a:t>
            </a:r>
            <a:r>
              <a:rPr sz="2000" spc="-25" dirty="0">
                <a:solidFill>
                  <a:srgbClr val="0C1F36"/>
                </a:solidFill>
                <a:latin typeface="Calibri"/>
                <a:cs typeface="Calibri"/>
              </a:rPr>
              <a:t>190 </a:t>
            </a:r>
            <a:r>
              <a:rPr sz="2000" dirty="0">
                <a:solidFill>
                  <a:srgbClr val="0C1F36"/>
                </a:solidFill>
                <a:latin typeface="Calibri"/>
                <a:cs typeface="Calibri"/>
              </a:rPr>
              <a:t>is</a:t>
            </a:r>
            <a:r>
              <a:rPr sz="2000" spc="170" dirty="0">
                <a:solidFill>
                  <a:srgbClr val="0C1F36"/>
                </a:solidFill>
                <a:latin typeface="Calibri"/>
                <a:cs typeface="Calibri"/>
              </a:rPr>
              <a:t> </a:t>
            </a:r>
            <a:r>
              <a:rPr sz="2000" dirty="0">
                <a:solidFill>
                  <a:srgbClr val="0C1F36"/>
                </a:solidFill>
                <a:latin typeface="Calibri"/>
                <a:cs typeface="Calibri"/>
              </a:rPr>
              <a:t>required</a:t>
            </a:r>
            <a:r>
              <a:rPr sz="2000" spc="175" dirty="0">
                <a:solidFill>
                  <a:srgbClr val="0C1F36"/>
                </a:solidFill>
                <a:latin typeface="Calibri"/>
                <a:cs typeface="Calibri"/>
              </a:rPr>
              <a:t> </a:t>
            </a:r>
            <a:r>
              <a:rPr sz="2000" dirty="0">
                <a:solidFill>
                  <a:srgbClr val="0C1F36"/>
                </a:solidFill>
                <a:latin typeface="Calibri"/>
                <a:cs typeface="Calibri"/>
              </a:rPr>
              <a:t>to</a:t>
            </a:r>
            <a:r>
              <a:rPr sz="2000" spc="175" dirty="0">
                <a:solidFill>
                  <a:srgbClr val="0C1F36"/>
                </a:solidFill>
                <a:latin typeface="Calibri"/>
                <a:cs typeface="Calibri"/>
              </a:rPr>
              <a:t> </a:t>
            </a:r>
            <a:r>
              <a:rPr sz="2000" dirty="0">
                <a:solidFill>
                  <a:srgbClr val="0C1F36"/>
                </a:solidFill>
                <a:latin typeface="Calibri"/>
                <a:cs typeface="Calibri"/>
              </a:rPr>
              <a:t>be</a:t>
            </a:r>
            <a:r>
              <a:rPr sz="2000" spc="175" dirty="0">
                <a:solidFill>
                  <a:srgbClr val="0C1F36"/>
                </a:solidFill>
                <a:latin typeface="Calibri"/>
                <a:cs typeface="Calibri"/>
              </a:rPr>
              <a:t> </a:t>
            </a:r>
            <a:r>
              <a:rPr sz="2000" dirty="0">
                <a:solidFill>
                  <a:srgbClr val="0C1F36"/>
                </a:solidFill>
                <a:latin typeface="Calibri"/>
                <a:cs typeface="Calibri"/>
              </a:rPr>
              <a:t>submitted</a:t>
            </a:r>
            <a:r>
              <a:rPr sz="2000" spc="165" dirty="0">
                <a:solidFill>
                  <a:srgbClr val="0C1F36"/>
                </a:solidFill>
                <a:latin typeface="Calibri"/>
                <a:cs typeface="Calibri"/>
              </a:rPr>
              <a:t> </a:t>
            </a:r>
            <a:r>
              <a:rPr sz="2000" dirty="0">
                <a:solidFill>
                  <a:srgbClr val="0C1F36"/>
                </a:solidFill>
                <a:latin typeface="Calibri"/>
                <a:cs typeface="Calibri"/>
              </a:rPr>
              <a:t>to</a:t>
            </a:r>
            <a:r>
              <a:rPr sz="2000" spc="175" dirty="0">
                <a:solidFill>
                  <a:srgbClr val="0C1F36"/>
                </a:solidFill>
                <a:latin typeface="Calibri"/>
                <a:cs typeface="Calibri"/>
              </a:rPr>
              <a:t> </a:t>
            </a:r>
            <a:r>
              <a:rPr sz="2000" dirty="0">
                <a:solidFill>
                  <a:srgbClr val="0C1F36"/>
                </a:solidFill>
                <a:latin typeface="Calibri"/>
                <a:cs typeface="Calibri"/>
              </a:rPr>
              <a:t>the</a:t>
            </a:r>
            <a:r>
              <a:rPr sz="2000" spc="175" dirty="0">
                <a:solidFill>
                  <a:srgbClr val="0C1F36"/>
                </a:solidFill>
                <a:latin typeface="Calibri"/>
                <a:cs typeface="Calibri"/>
              </a:rPr>
              <a:t> </a:t>
            </a:r>
            <a:r>
              <a:rPr sz="2000" dirty="0">
                <a:solidFill>
                  <a:srgbClr val="0C1F36"/>
                </a:solidFill>
                <a:latin typeface="Calibri"/>
                <a:cs typeface="Calibri"/>
              </a:rPr>
              <a:t>Council.</a:t>
            </a:r>
            <a:r>
              <a:rPr sz="2000" spc="170" dirty="0">
                <a:solidFill>
                  <a:srgbClr val="0C1F36"/>
                </a:solidFill>
                <a:latin typeface="Calibri"/>
                <a:cs typeface="Calibri"/>
              </a:rPr>
              <a:t> </a:t>
            </a:r>
            <a:r>
              <a:rPr sz="2000" dirty="0">
                <a:solidFill>
                  <a:srgbClr val="0C1F36"/>
                </a:solidFill>
                <a:latin typeface="Calibri"/>
                <a:cs typeface="Calibri"/>
              </a:rPr>
              <a:t>MDP</a:t>
            </a:r>
            <a:r>
              <a:rPr sz="2000" spc="175" dirty="0">
                <a:solidFill>
                  <a:srgbClr val="0C1F36"/>
                </a:solidFill>
                <a:latin typeface="Calibri"/>
                <a:cs typeface="Calibri"/>
              </a:rPr>
              <a:t> </a:t>
            </a:r>
            <a:r>
              <a:rPr sz="2000" dirty="0">
                <a:solidFill>
                  <a:srgbClr val="0C1F36"/>
                </a:solidFill>
                <a:latin typeface="Calibri"/>
                <a:cs typeface="Calibri"/>
              </a:rPr>
              <a:t>CAs</a:t>
            </a:r>
            <a:r>
              <a:rPr sz="2000" spc="175" dirty="0">
                <a:solidFill>
                  <a:srgbClr val="0C1F36"/>
                </a:solidFill>
                <a:latin typeface="Calibri"/>
                <a:cs typeface="Calibri"/>
              </a:rPr>
              <a:t> </a:t>
            </a:r>
            <a:r>
              <a:rPr sz="2000" dirty="0">
                <a:solidFill>
                  <a:srgbClr val="0C1F36"/>
                </a:solidFill>
                <a:latin typeface="Calibri"/>
                <a:cs typeface="Calibri"/>
              </a:rPr>
              <a:t>in</a:t>
            </a:r>
            <a:r>
              <a:rPr sz="2000" spc="170" dirty="0">
                <a:solidFill>
                  <a:srgbClr val="0C1F36"/>
                </a:solidFill>
                <a:latin typeface="Calibri"/>
                <a:cs typeface="Calibri"/>
              </a:rPr>
              <a:t> </a:t>
            </a:r>
            <a:r>
              <a:rPr sz="2000" dirty="0">
                <a:solidFill>
                  <a:srgbClr val="0C1F36"/>
                </a:solidFill>
                <a:latin typeface="Calibri"/>
                <a:cs typeface="Calibri"/>
              </a:rPr>
              <a:t>Practice</a:t>
            </a:r>
            <a:r>
              <a:rPr sz="2000" spc="175" dirty="0">
                <a:solidFill>
                  <a:srgbClr val="0C1F36"/>
                </a:solidFill>
                <a:latin typeface="Calibri"/>
                <a:cs typeface="Calibri"/>
              </a:rPr>
              <a:t> </a:t>
            </a:r>
            <a:r>
              <a:rPr sz="2000" dirty="0">
                <a:solidFill>
                  <a:srgbClr val="0C1F36"/>
                </a:solidFill>
                <a:latin typeface="Calibri"/>
                <a:cs typeface="Calibri"/>
              </a:rPr>
              <a:t>shall</a:t>
            </a:r>
            <a:r>
              <a:rPr sz="2000" spc="170" dirty="0">
                <a:solidFill>
                  <a:srgbClr val="0C1F36"/>
                </a:solidFill>
                <a:latin typeface="Calibri"/>
                <a:cs typeface="Calibri"/>
              </a:rPr>
              <a:t> </a:t>
            </a:r>
            <a:r>
              <a:rPr sz="2000" dirty="0">
                <a:solidFill>
                  <a:srgbClr val="0C1F36"/>
                </a:solidFill>
                <a:latin typeface="Calibri"/>
                <a:cs typeface="Calibri"/>
              </a:rPr>
              <a:t>have</a:t>
            </a:r>
            <a:r>
              <a:rPr sz="2000" spc="175" dirty="0">
                <a:solidFill>
                  <a:srgbClr val="0C1F36"/>
                </a:solidFill>
                <a:latin typeface="Calibri"/>
                <a:cs typeface="Calibri"/>
              </a:rPr>
              <a:t> </a:t>
            </a:r>
            <a:r>
              <a:rPr sz="2000" dirty="0">
                <a:solidFill>
                  <a:srgbClr val="0C1F36"/>
                </a:solidFill>
                <a:latin typeface="Calibri"/>
                <a:cs typeface="Calibri"/>
              </a:rPr>
              <a:t>a</a:t>
            </a:r>
            <a:r>
              <a:rPr sz="2000" spc="175" dirty="0">
                <a:solidFill>
                  <a:srgbClr val="0C1F36"/>
                </a:solidFill>
                <a:latin typeface="Calibri"/>
                <a:cs typeface="Calibri"/>
              </a:rPr>
              <a:t> </a:t>
            </a:r>
            <a:r>
              <a:rPr sz="2000" dirty="0">
                <a:solidFill>
                  <a:srgbClr val="0C1F36"/>
                </a:solidFill>
                <a:latin typeface="Calibri"/>
                <a:cs typeface="Calibri"/>
              </a:rPr>
              <a:t>distinct</a:t>
            </a:r>
            <a:r>
              <a:rPr sz="2000" spc="180" dirty="0">
                <a:solidFill>
                  <a:srgbClr val="0C1F36"/>
                </a:solidFill>
                <a:latin typeface="Calibri"/>
                <a:cs typeface="Calibri"/>
              </a:rPr>
              <a:t> </a:t>
            </a:r>
            <a:r>
              <a:rPr sz="2000" dirty="0">
                <a:solidFill>
                  <a:srgbClr val="0C1F36"/>
                </a:solidFill>
                <a:latin typeface="Calibri"/>
                <a:cs typeface="Calibri"/>
              </a:rPr>
              <a:t>name</a:t>
            </a:r>
            <a:r>
              <a:rPr sz="2000" spc="165" dirty="0">
                <a:solidFill>
                  <a:srgbClr val="0C1F36"/>
                </a:solidFill>
                <a:latin typeface="Calibri"/>
                <a:cs typeface="Calibri"/>
              </a:rPr>
              <a:t> </a:t>
            </a:r>
            <a:r>
              <a:rPr sz="2000" dirty="0">
                <a:solidFill>
                  <a:srgbClr val="0C1F36"/>
                </a:solidFill>
                <a:latin typeface="Calibri"/>
                <a:cs typeface="Calibri"/>
              </a:rPr>
              <a:t>which</a:t>
            </a:r>
            <a:r>
              <a:rPr sz="2000" spc="170" dirty="0">
                <a:solidFill>
                  <a:srgbClr val="0C1F36"/>
                </a:solidFill>
                <a:latin typeface="Calibri"/>
                <a:cs typeface="Calibri"/>
              </a:rPr>
              <a:t> </a:t>
            </a:r>
            <a:r>
              <a:rPr sz="2000" dirty="0">
                <a:solidFill>
                  <a:srgbClr val="0C1F36"/>
                </a:solidFill>
                <a:latin typeface="Calibri"/>
                <a:cs typeface="Calibri"/>
              </a:rPr>
              <a:t>shall</a:t>
            </a:r>
            <a:r>
              <a:rPr sz="2000" spc="170" dirty="0">
                <a:solidFill>
                  <a:srgbClr val="0C1F36"/>
                </a:solidFill>
                <a:latin typeface="Calibri"/>
                <a:cs typeface="Calibri"/>
              </a:rPr>
              <a:t> </a:t>
            </a:r>
            <a:r>
              <a:rPr sz="2000" spc="-25" dirty="0">
                <a:solidFill>
                  <a:srgbClr val="0C1F36"/>
                </a:solidFill>
                <a:latin typeface="Calibri"/>
                <a:cs typeface="Calibri"/>
              </a:rPr>
              <a:t>be </a:t>
            </a:r>
            <a:r>
              <a:rPr sz="2000" dirty="0">
                <a:solidFill>
                  <a:srgbClr val="0C1F36"/>
                </a:solidFill>
                <a:latin typeface="Calibri"/>
                <a:cs typeface="Calibri"/>
              </a:rPr>
              <a:t>approved</a:t>
            </a:r>
            <a:r>
              <a:rPr sz="2000" spc="-55" dirty="0">
                <a:solidFill>
                  <a:srgbClr val="0C1F36"/>
                </a:solidFill>
                <a:latin typeface="Calibri"/>
                <a:cs typeface="Calibri"/>
              </a:rPr>
              <a:t> </a:t>
            </a:r>
            <a:r>
              <a:rPr sz="2000" dirty="0">
                <a:solidFill>
                  <a:srgbClr val="0C1F36"/>
                </a:solidFill>
                <a:latin typeface="Calibri"/>
                <a:cs typeface="Calibri"/>
              </a:rPr>
              <a:t>by</a:t>
            </a:r>
            <a:r>
              <a:rPr sz="2000" spc="-65" dirty="0">
                <a:solidFill>
                  <a:srgbClr val="0C1F36"/>
                </a:solidFill>
                <a:latin typeface="Calibri"/>
                <a:cs typeface="Calibri"/>
              </a:rPr>
              <a:t> </a:t>
            </a:r>
            <a:r>
              <a:rPr sz="2000" dirty="0">
                <a:solidFill>
                  <a:srgbClr val="0C1F36"/>
                </a:solidFill>
                <a:latin typeface="Calibri"/>
                <a:cs typeface="Calibri"/>
              </a:rPr>
              <a:t>the</a:t>
            </a:r>
            <a:r>
              <a:rPr sz="2000" spc="-45" dirty="0">
                <a:solidFill>
                  <a:srgbClr val="0C1F36"/>
                </a:solidFill>
                <a:latin typeface="Calibri"/>
                <a:cs typeface="Calibri"/>
              </a:rPr>
              <a:t> </a:t>
            </a:r>
            <a:r>
              <a:rPr sz="2000" spc="-10" dirty="0">
                <a:solidFill>
                  <a:srgbClr val="0C1F36"/>
                </a:solidFill>
                <a:latin typeface="Calibri"/>
                <a:cs typeface="Calibri"/>
              </a:rPr>
              <a:t>Institute.</a:t>
            </a:r>
            <a:endParaRPr sz="2000" dirty="0">
              <a:latin typeface="Calibri"/>
              <a:cs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94461" y="373125"/>
            <a:ext cx="11447780" cy="3981450"/>
            <a:chOff x="394461" y="373125"/>
            <a:chExt cx="11447780" cy="3981450"/>
          </a:xfrm>
          <a:solidFill>
            <a:schemeClr val="tx2">
              <a:lumMod val="10000"/>
              <a:lumOff val="90000"/>
            </a:schemeClr>
          </a:solidFill>
        </p:grpSpPr>
        <p:sp>
          <p:nvSpPr>
            <p:cNvPr id="3" name="object 3"/>
            <p:cNvSpPr/>
            <p:nvPr/>
          </p:nvSpPr>
          <p:spPr>
            <a:xfrm>
              <a:off x="400811" y="379475"/>
              <a:ext cx="11435080" cy="3968750"/>
            </a:xfrm>
            <a:custGeom>
              <a:avLst/>
              <a:gdLst/>
              <a:ahLst/>
              <a:cxnLst/>
              <a:rect l="l" t="t" r="r" b="b"/>
              <a:pathLst>
                <a:path w="11435080" h="3968750">
                  <a:moveTo>
                    <a:pt x="11434572" y="0"/>
                  </a:moveTo>
                  <a:lnTo>
                    <a:pt x="0" y="0"/>
                  </a:lnTo>
                  <a:lnTo>
                    <a:pt x="0" y="3968496"/>
                  </a:lnTo>
                  <a:lnTo>
                    <a:pt x="11434572" y="3968496"/>
                  </a:lnTo>
                  <a:lnTo>
                    <a:pt x="11434572" y="0"/>
                  </a:lnTo>
                  <a:close/>
                </a:path>
              </a:pathLst>
            </a:custGeom>
            <a:grpFill/>
          </p:spPr>
          <p:txBody>
            <a:bodyPr wrap="square" lIns="0" tIns="0" rIns="0" bIns="0" rtlCol="0"/>
            <a:lstStyle/>
            <a:p>
              <a:endParaRPr dirty="0"/>
            </a:p>
          </p:txBody>
        </p:sp>
        <p:sp>
          <p:nvSpPr>
            <p:cNvPr id="4" name="object 4"/>
            <p:cNvSpPr/>
            <p:nvPr/>
          </p:nvSpPr>
          <p:spPr>
            <a:xfrm>
              <a:off x="400811" y="379475"/>
              <a:ext cx="11435080" cy="3968750"/>
            </a:xfrm>
            <a:custGeom>
              <a:avLst/>
              <a:gdLst/>
              <a:ahLst/>
              <a:cxnLst/>
              <a:rect l="l" t="t" r="r" b="b"/>
              <a:pathLst>
                <a:path w="11435080" h="3968750">
                  <a:moveTo>
                    <a:pt x="0" y="3968496"/>
                  </a:moveTo>
                  <a:lnTo>
                    <a:pt x="11434572" y="3968496"/>
                  </a:lnTo>
                  <a:lnTo>
                    <a:pt x="11434572" y="0"/>
                  </a:lnTo>
                  <a:lnTo>
                    <a:pt x="0" y="0"/>
                  </a:lnTo>
                  <a:lnTo>
                    <a:pt x="0" y="3968496"/>
                  </a:lnTo>
                  <a:close/>
                </a:path>
              </a:pathLst>
            </a:custGeom>
            <a:grpFill/>
            <a:ln w="12700">
              <a:solidFill>
                <a:srgbClr val="4489D6"/>
              </a:solidFill>
            </a:ln>
          </p:spPr>
          <p:txBody>
            <a:bodyPr wrap="square" lIns="0" tIns="0" rIns="0" bIns="0" rtlCol="0"/>
            <a:lstStyle/>
            <a:p>
              <a:endParaRPr dirty="0"/>
            </a:p>
          </p:txBody>
        </p:sp>
      </p:grpSp>
      <p:sp>
        <p:nvSpPr>
          <p:cNvPr id="5" name="object 5" descr="$PPTXTitle"/>
          <p:cNvSpPr txBox="1">
            <a:spLocks noGrp="1"/>
          </p:cNvSpPr>
          <p:nvPr>
            <p:ph type="title"/>
          </p:nvPr>
        </p:nvSpPr>
        <p:spPr>
          <a:xfrm>
            <a:off x="479247" y="639267"/>
            <a:ext cx="11278235" cy="1400175"/>
          </a:xfrm>
          <a:prstGeom prst="rect">
            <a:avLst/>
          </a:prstGeom>
          <a:solidFill>
            <a:schemeClr val="tx2">
              <a:lumMod val="10000"/>
              <a:lumOff val="90000"/>
            </a:schemeClr>
          </a:solidFill>
        </p:spPr>
        <p:txBody>
          <a:bodyPr vert="horz" wrap="square" lIns="0" tIns="12700" rIns="0" bIns="0" rtlCol="0">
            <a:spAutoFit/>
          </a:bodyPr>
          <a:lstStyle/>
          <a:p>
            <a:pPr marL="12700" algn="just">
              <a:lnSpc>
                <a:spcPct val="100000"/>
              </a:lnSpc>
              <a:spcBef>
                <a:spcPts val="100"/>
              </a:spcBef>
            </a:pPr>
            <a:r>
              <a:rPr sz="2400" b="1" spc="-10" dirty="0">
                <a:solidFill>
                  <a:schemeClr val="tx2">
                    <a:lumMod val="90000"/>
                    <a:lumOff val="10000"/>
                  </a:schemeClr>
                </a:solidFill>
                <a:uFill>
                  <a:solidFill>
                    <a:srgbClr val="0C1F36"/>
                  </a:solidFill>
                </a:uFill>
              </a:rPr>
              <a:t>VERIFICATION</a:t>
            </a:r>
            <a:r>
              <a:rPr sz="2400" b="1" spc="-70" dirty="0">
                <a:solidFill>
                  <a:schemeClr val="tx2">
                    <a:lumMod val="90000"/>
                    <a:lumOff val="10000"/>
                  </a:schemeClr>
                </a:solidFill>
                <a:uFill>
                  <a:solidFill>
                    <a:srgbClr val="0C1F36"/>
                  </a:solidFill>
                </a:uFill>
              </a:rPr>
              <a:t> </a:t>
            </a:r>
            <a:r>
              <a:rPr sz="2400" b="1" dirty="0">
                <a:solidFill>
                  <a:schemeClr val="tx2">
                    <a:lumMod val="90000"/>
                    <a:lumOff val="10000"/>
                  </a:schemeClr>
                </a:solidFill>
                <a:uFill>
                  <a:solidFill>
                    <a:srgbClr val="0C1F36"/>
                  </a:solidFill>
                </a:uFill>
              </a:rPr>
              <a:t>OF</a:t>
            </a:r>
            <a:r>
              <a:rPr sz="2400" b="1" spc="-65" dirty="0">
                <a:solidFill>
                  <a:schemeClr val="tx2">
                    <a:lumMod val="90000"/>
                    <a:lumOff val="10000"/>
                  </a:schemeClr>
                </a:solidFill>
                <a:uFill>
                  <a:solidFill>
                    <a:srgbClr val="0C1F36"/>
                  </a:solidFill>
                </a:uFill>
              </a:rPr>
              <a:t> </a:t>
            </a:r>
            <a:r>
              <a:rPr sz="2400" b="1" spc="-20" dirty="0">
                <a:solidFill>
                  <a:schemeClr val="tx2">
                    <a:lumMod val="90000"/>
                    <a:lumOff val="10000"/>
                  </a:schemeClr>
                </a:solidFill>
                <a:uFill>
                  <a:solidFill>
                    <a:srgbClr val="0C1F36"/>
                  </a:solidFill>
                </a:uFill>
              </a:rPr>
              <a:t>PARTNERS</a:t>
            </a:r>
            <a:r>
              <a:rPr sz="2400" b="1" spc="-90" dirty="0">
                <a:solidFill>
                  <a:schemeClr val="tx2">
                    <a:lumMod val="90000"/>
                    <a:lumOff val="10000"/>
                  </a:schemeClr>
                </a:solidFill>
                <a:uFill>
                  <a:solidFill>
                    <a:srgbClr val="0C1F36"/>
                  </a:solidFill>
                </a:uFill>
              </a:rPr>
              <a:t> </a:t>
            </a:r>
            <a:r>
              <a:rPr sz="2400" b="1" spc="-25" dirty="0">
                <a:solidFill>
                  <a:schemeClr val="tx2">
                    <a:lumMod val="90000"/>
                    <a:lumOff val="10000"/>
                  </a:schemeClr>
                </a:solidFill>
                <a:uFill>
                  <a:solidFill>
                    <a:srgbClr val="0C1F36"/>
                  </a:solidFill>
                </a:uFill>
              </a:rPr>
              <a:t>MDP</a:t>
            </a:r>
            <a:endParaRPr sz="2400" b="1" dirty="0">
              <a:solidFill>
                <a:schemeClr val="tx2">
                  <a:lumMod val="90000"/>
                  <a:lumOff val="10000"/>
                </a:schemeClr>
              </a:solidFill>
            </a:endParaRPr>
          </a:p>
          <a:p>
            <a:pPr marL="12700" marR="5080" algn="just">
              <a:lnSpc>
                <a:spcPct val="100000"/>
              </a:lnSpc>
              <a:spcBef>
                <a:spcPts val="25"/>
              </a:spcBef>
            </a:pPr>
            <a:r>
              <a:rPr sz="2200" b="0" u="none" dirty="0">
                <a:solidFill>
                  <a:srgbClr val="0C1F36"/>
                </a:solidFill>
                <a:latin typeface="Calibri"/>
                <a:cs typeface="Calibri"/>
              </a:rPr>
              <a:t>Firm</a:t>
            </a:r>
            <a:r>
              <a:rPr sz="2200" b="0" u="none" spc="315" dirty="0">
                <a:solidFill>
                  <a:srgbClr val="0C1F36"/>
                </a:solidFill>
                <a:latin typeface="Calibri"/>
                <a:cs typeface="Calibri"/>
              </a:rPr>
              <a:t> </a:t>
            </a:r>
            <a:r>
              <a:rPr sz="2200" b="0" u="none" dirty="0">
                <a:solidFill>
                  <a:srgbClr val="0C1F36"/>
                </a:solidFill>
                <a:latin typeface="Calibri"/>
                <a:cs typeface="Calibri"/>
              </a:rPr>
              <a:t>must</a:t>
            </a:r>
            <a:r>
              <a:rPr sz="2200" b="0" u="none" spc="320" dirty="0">
                <a:solidFill>
                  <a:srgbClr val="0C1F36"/>
                </a:solidFill>
                <a:latin typeface="Calibri"/>
                <a:cs typeface="Calibri"/>
              </a:rPr>
              <a:t> </a:t>
            </a:r>
            <a:r>
              <a:rPr sz="2200" b="0" u="none" dirty="0">
                <a:solidFill>
                  <a:srgbClr val="0C1F36"/>
                </a:solidFill>
                <a:latin typeface="Calibri"/>
                <a:cs typeface="Calibri"/>
              </a:rPr>
              <a:t>submit</a:t>
            </a:r>
            <a:r>
              <a:rPr sz="2200" b="0" u="none" spc="320" dirty="0">
                <a:solidFill>
                  <a:srgbClr val="0C1F36"/>
                </a:solidFill>
                <a:latin typeface="Calibri"/>
                <a:cs typeface="Calibri"/>
              </a:rPr>
              <a:t> </a:t>
            </a:r>
            <a:r>
              <a:rPr sz="2200" b="0" u="none" dirty="0">
                <a:solidFill>
                  <a:srgbClr val="0C1F36"/>
                </a:solidFill>
                <a:latin typeface="Calibri"/>
                <a:cs typeface="Calibri"/>
              </a:rPr>
              <a:t>the</a:t>
            </a:r>
            <a:r>
              <a:rPr sz="2200" b="0" u="none" spc="325" dirty="0">
                <a:solidFill>
                  <a:srgbClr val="0C1F36"/>
                </a:solidFill>
                <a:latin typeface="Calibri"/>
                <a:cs typeface="Calibri"/>
              </a:rPr>
              <a:t> </a:t>
            </a:r>
            <a:r>
              <a:rPr sz="2200" b="0" u="none" dirty="0">
                <a:solidFill>
                  <a:srgbClr val="0C1F36"/>
                </a:solidFill>
                <a:latin typeface="Calibri"/>
                <a:cs typeface="Calibri"/>
              </a:rPr>
              <a:t>documentary</a:t>
            </a:r>
            <a:r>
              <a:rPr sz="2200" b="0" u="none" spc="305" dirty="0">
                <a:solidFill>
                  <a:srgbClr val="0C1F36"/>
                </a:solidFill>
                <a:latin typeface="Calibri"/>
                <a:cs typeface="Calibri"/>
              </a:rPr>
              <a:t> </a:t>
            </a:r>
            <a:r>
              <a:rPr sz="2200" b="0" u="none" dirty="0">
                <a:solidFill>
                  <a:srgbClr val="0C1F36"/>
                </a:solidFill>
                <a:latin typeface="Calibri"/>
                <a:cs typeface="Calibri"/>
              </a:rPr>
              <a:t>evidence</a:t>
            </a:r>
            <a:r>
              <a:rPr sz="2200" b="0" u="none" spc="310" dirty="0">
                <a:solidFill>
                  <a:srgbClr val="0C1F36"/>
                </a:solidFill>
                <a:latin typeface="Calibri"/>
                <a:cs typeface="Calibri"/>
              </a:rPr>
              <a:t> </a:t>
            </a:r>
            <a:r>
              <a:rPr sz="2200" b="0" u="none" dirty="0">
                <a:solidFill>
                  <a:srgbClr val="0C1F36"/>
                </a:solidFill>
                <a:latin typeface="Calibri"/>
                <a:cs typeface="Calibri"/>
              </a:rPr>
              <a:t>in</a:t>
            </a:r>
            <a:r>
              <a:rPr sz="2200" b="0" u="none" spc="325" dirty="0">
                <a:solidFill>
                  <a:srgbClr val="0C1F36"/>
                </a:solidFill>
                <a:latin typeface="Calibri"/>
                <a:cs typeface="Calibri"/>
              </a:rPr>
              <a:t> </a:t>
            </a:r>
            <a:r>
              <a:rPr sz="2200" b="0" u="none" dirty="0">
                <a:solidFill>
                  <a:srgbClr val="0C1F36"/>
                </a:solidFill>
                <a:latin typeface="Calibri"/>
                <a:cs typeface="Calibri"/>
              </a:rPr>
              <a:t>case</a:t>
            </a:r>
            <a:r>
              <a:rPr sz="2200" b="0" u="none" spc="325" dirty="0">
                <a:solidFill>
                  <a:srgbClr val="0C1F36"/>
                </a:solidFill>
                <a:latin typeface="Calibri"/>
                <a:cs typeface="Calibri"/>
              </a:rPr>
              <a:t> </a:t>
            </a:r>
            <a:r>
              <a:rPr sz="2200" b="0" u="none" dirty="0">
                <a:solidFill>
                  <a:srgbClr val="0C1F36"/>
                </a:solidFill>
                <a:latin typeface="Calibri"/>
                <a:cs typeface="Calibri"/>
              </a:rPr>
              <a:t>of</a:t>
            </a:r>
            <a:r>
              <a:rPr sz="2200" b="0" u="none" spc="320" dirty="0">
                <a:solidFill>
                  <a:srgbClr val="0C1F36"/>
                </a:solidFill>
                <a:latin typeface="Calibri"/>
                <a:cs typeface="Calibri"/>
              </a:rPr>
              <a:t> </a:t>
            </a:r>
            <a:r>
              <a:rPr sz="2200" b="0" u="none" dirty="0">
                <a:solidFill>
                  <a:srgbClr val="0C1F36"/>
                </a:solidFill>
                <a:latin typeface="Calibri"/>
                <a:cs typeface="Calibri"/>
              </a:rPr>
              <a:t>partners</a:t>
            </a:r>
            <a:r>
              <a:rPr sz="2200" b="0" u="none" spc="310" dirty="0">
                <a:solidFill>
                  <a:srgbClr val="0C1F36"/>
                </a:solidFill>
                <a:latin typeface="Calibri"/>
                <a:cs typeface="Calibri"/>
              </a:rPr>
              <a:t> </a:t>
            </a:r>
            <a:r>
              <a:rPr sz="2200" b="0" u="none" dirty="0">
                <a:solidFill>
                  <a:srgbClr val="0C1F36"/>
                </a:solidFill>
                <a:latin typeface="Calibri"/>
                <a:cs typeface="Calibri"/>
              </a:rPr>
              <a:t>who</a:t>
            </a:r>
            <a:r>
              <a:rPr sz="2200" b="0" u="none" spc="330" dirty="0">
                <a:solidFill>
                  <a:srgbClr val="0C1F36"/>
                </a:solidFill>
                <a:latin typeface="Calibri"/>
                <a:cs typeface="Calibri"/>
              </a:rPr>
              <a:t> </a:t>
            </a:r>
            <a:r>
              <a:rPr sz="2200" b="0" u="none" dirty="0">
                <a:solidFill>
                  <a:srgbClr val="0C1F36"/>
                </a:solidFill>
                <a:latin typeface="Calibri"/>
                <a:cs typeface="Calibri"/>
              </a:rPr>
              <a:t>are</a:t>
            </a:r>
            <a:r>
              <a:rPr sz="2200" b="0" u="none" spc="310" dirty="0">
                <a:solidFill>
                  <a:srgbClr val="0C1F36"/>
                </a:solidFill>
                <a:latin typeface="Calibri"/>
                <a:cs typeface="Calibri"/>
              </a:rPr>
              <a:t> </a:t>
            </a:r>
            <a:r>
              <a:rPr sz="2200" b="0" u="none" dirty="0">
                <a:solidFill>
                  <a:srgbClr val="0C1F36"/>
                </a:solidFill>
                <a:latin typeface="Calibri"/>
                <a:cs typeface="Calibri"/>
              </a:rPr>
              <a:t>not</a:t>
            </a:r>
            <a:r>
              <a:rPr sz="2200" b="0" u="none" spc="320" dirty="0">
                <a:solidFill>
                  <a:srgbClr val="0C1F36"/>
                </a:solidFill>
                <a:latin typeface="Calibri"/>
                <a:cs typeface="Calibri"/>
              </a:rPr>
              <a:t> </a:t>
            </a:r>
            <a:r>
              <a:rPr sz="2200" b="0" u="none" dirty="0">
                <a:solidFill>
                  <a:srgbClr val="0C1F36"/>
                </a:solidFill>
                <a:latin typeface="Calibri"/>
                <a:cs typeface="Calibri"/>
              </a:rPr>
              <a:t>members</a:t>
            </a:r>
            <a:r>
              <a:rPr sz="2200" b="0" u="none" spc="315" dirty="0">
                <a:solidFill>
                  <a:srgbClr val="0C1F36"/>
                </a:solidFill>
                <a:latin typeface="Calibri"/>
                <a:cs typeface="Calibri"/>
              </a:rPr>
              <a:t> </a:t>
            </a:r>
            <a:r>
              <a:rPr sz="2200" b="0" u="none" dirty="0">
                <a:solidFill>
                  <a:srgbClr val="0C1F36"/>
                </a:solidFill>
                <a:latin typeface="Calibri"/>
                <a:cs typeface="Calibri"/>
              </a:rPr>
              <a:t>of</a:t>
            </a:r>
            <a:r>
              <a:rPr sz="2200" b="0" u="none" spc="320" dirty="0">
                <a:solidFill>
                  <a:srgbClr val="0C1F36"/>
                </a:solidFill>
                <a:latin typeface="Calibri"/>
                <a:cs typeface="Calibri"/>
              </a:rPr>
              <a:t> </a:t>
            </a:r>
            <a:r>
              <a:rPr sz="2200" b="0" u="none" spc="-25" dirty="0">
                <a:solidFill>
                  <a:srgbClr val="0C1F36"/>
                </a:solidFill>
                <a:latin typeface="Calibri"/>
                <a:cs typeface="Calibri"/>
              </a:rPr>
              <a:t>the </a:t>
            </a:r>
            <a:r>
              <a:rPr sz="2200" b="0" u="none" dirty="0">
                <a:solidFill>
                  <a:srgbClr val="0C1F36"/>
                </a:solidFill>
                <a:latin typeface="Calibri"/>
                <a:cs typeface="Calibri"/>
              </a:rPr>
              <a:t>Institute</a:t>
            </a:r>
            <a:r>
              <a:rPr sz="2200" b="0" u="none" spc="60" dirty="0">
                <a:solidFill>
                  <a:srgbClr val="0C1F36"/>
                </a:solidFill>
                <a:latin typeface="Calibri"/>
                <a:cs typeface="Calibri"/>
              </a:rPr>
              <a:t> </a:t>
            </a:r>
            <a:r>
              <a:rPr sz="2200" b="0" u="none" dirty="0">
                <a:solidFill>
                  <a:srgbClr val="0C1F36"/>
                </a:solidFill>
                <a:latin typeface="Calibri"/>
                <a:cs typeface="Calibri"/>
              </a:rPr>
              <a:t>of</a:t>
            </a:r>
            <a:r>
              <a:rPr sz="2200" b="0" u="none" spc="80" dirty="0">
                <a:solidFill>
                  <a:srgbClr val="0C1F36"/>
                </a:solidFill>
                <a:latin typeface="Calibri"/>
                <a:cs typeface="Calibri"/>
              </a:rPr>
              <a:t> </a:t>
            </a:r>
            <a:r>
              <a:rPr sz="2200" b="0" u="none" dirty="0">
                <a:solidFill>
                  <a:srgbClr val="0C1F36"/>
                </a:solidFill>
                <a:latin typeface="Calibri"/>
                <a:cs typeface="Calibri"/>
              </a:rPr>
              <a:t>Chartered</a:t>
            </a:r>
            <a:r>
              <a:rPr sz="2200" b="0" u="none" spc="70" dirty="0">
                <a:solidFill>
                  <a:srgbClr val="0C1F36"/>
                </a:solidFill>
                <a:latin typeface="Calibri"/>
                <a:cs typeface="Calibri"/>
              </a:rPr>
              <a:t> </a:t>
            </a:r>
            <a:r>
              <a:rPr sz="2200" b="0" u="none" dirty="0">
                <a:solidFill>
                  <a:srgbClr val="0C1F36"/>
                </a:solidFill>
                <a:latin typeface="Calibri"/>
                <a:cs typeface="Calibri"/>
              </a:rPr>
              <a:t>Accountants</a:t>
            </a:r>
            <a:r>
              <a:rPr sz="2200" b="0" u="none" spc="75" dirty="0">
                <a:solidFill>
                  <a:srgbClr val="0C1F36"/>
                </a:solidFill>
                <a:latin typeface="Calibri"/>
                <a:cs typeface="Calibri"/>
              </a:rPr>
              <a:t> </a:t>
            </a:r>
            <a:r>
              <a:rPr sz="2200" b="0" u="none" dirty="0">
                <a:solidFill>
                  <a:srgbClr val="0C1F36"/>
                </a:solidFill>
                <a:latin typeface="Calibri"/>
                <a:cs typeface="Calibri"/>
              </a:rPr>
              <a:t>of</a:t>
            </a:r>
            <a:r>
              <a:rPr sz="2200" b="0" u="none" spc="80" dirty="0">
                <a:solidFill>
                  <a:srgbClr val="0C1F36"/>
                </a:solidFill>
                <a:latin typeface="Calibri"/>
                <a:cs typeface="Calibri"/>
              </a:rPr>
              <a:t> </a:t>
            </a:r>
            <a:r>
              <a:rPr sz="2200" b="0" u="none" dirty="0">
                <a:solidFill>
                  <a:srgbClr val="0C1F36"/>
                </a:solidFill>
                <a:latin typeface="Calibri"/>
                <a:cs typeface="Calibri"/>
              </a:rPr>
              <a:t>India</a:t>
            </a:r>
            <a:r>
              <a:rPr sz="2200" b="0" u="none" spc="65" dirty="0">
                <a:solidFill>
                  <a:srgbClr val="0C1F36"/>
                </a:solidFill>
                <a:latin typeface="Calibri"/>
                <a:cs typeface="Calibri"/>
              </a:rPr>
              <a:t> </a:t>
            </a:r>
            <a:r>
              <a:rPr sz="2200" b="0" u="none" dirty="0">
                <a:solidFill>
                  <a:srgbClr val="0C1F36"/>
                </a:solidFill>
                <a:latin typeface="Calibri"/>
                <a:cs typeface="Calibri"/>
              </a:rPr>
              <a:t>Such</a:t>
            </a:r>
            <a:r>
              <a:rPr sz="2200" b="0" u="none" spc="65" dirty="0">
                <a:solidFill>
                  <a:srgbClr val="0C1F36"/>
                </a:solidFill>
                <a:latin typeface="Calibri"/>
                <a:cs typeface="Calibri"/>
              </a:rPr>
              <a:t> </a:t>
            </a:r>
            <a:r>
              <a:rPr sz="2200" b="0" u="none" dirty="0">
                <a:solidFill>
                  <a:srgbClr val="0C1F36"/>
                </a:solidFill>
                <a:latin typeface="Calibri"/>
                <a:cs typeface="Calibri"/>
              </a:rPr>
              <a:t>documentary</a:t>
            </a:r>
            <a:r>
              <a:rPr sz="2200" b="0" u="none" spc="75" dirty="0">
                <a:solidFill>
                  <a:srgbClr val="0C1F36"/>
                </a:solidFill>
                <a:latin typeface="Calibri"/>
                <a:cs typeface="Calibri"/>
              </a:rPr>
              <a:t> </a:t>
            </a:r>
            <a:r>
              <a:rPr sz="2200" b="0" u="none" dirty="0">
                <a:solidFill>
                  <a:srgbClr val="0C1F36"/>
                </a:solidFill>
                <a:latin typeface="Calibri"/>
                <a:cs typeface="Calibri"/>
              </a:rPr>
              <a:t>evidence</a:t>
            </a:r>
            <a:r>
              <a:rPr sz="2200" b="0" u="none" spc="70" dirty="0">
                <a:solidFill>
                  <a:srgbClr val="0C1F36"/>
                </a:solidFill>
                <a:latin typeface="Calibri"/>
                <a:cs typeface="Calibri"/>
              </a:rPr>
              <a:t> </a:t>
            </a:r>
            <a:r>
              <a:rPr sz="2200" b="0" u="none" dirty="0">
                <a:solidFill>
                  <a:srgbClr val="0C1F36"/>
                </a:solidFill>
                <a:latin typeface="Calibri"/>
                <a:cs typeface="Calibri"/>
              </a:rPr>
              <a:t>needs</a:t>
            </a:r>
            <a:r>
              <a:rPr sz="2200" b="0" u="none" spc="75" dirty="0">
                <a:solidFill>
                  <a:srgbClr val="0C1F36"/>
                </a:solidFill>
                <a:latin typeface="Calibri"/>
                <a:cs typeface="Calibri"/>
              </a:rPr>
              <a:t> </a:t>
            </a:r>
            <a:r>
              <a:rPr sz="2200" b="0" u="none" dirty="0">
                <a:solidFill>
                  <a:srgbClr val="0C1F36"/>
                </a:solidFill>
                <a:latin typeface="Calibri"/>
                <a:cs typeface="Calibri"/>
              </a:rPr>
              <a:t>to</a:t>
            </a:r>
            <a:r>
              <a:rPr sz="2200" b="0" u="none" spc="85" dirty="0">
                <a:solidFill>
                  <a:srgbClr val="0C1F36"/>
                </a:solidFill>
                <a:latin typeface="Calibri"/>
                <a:cs typeface="Calibri"/>
              </a:rPr>
              <a:t> </a:t>
            </a:r>
            <a:r>
              <a:rPr sz="2200" b="0" u="none" dirty="0">
                <a:solidFill>
                  <a:srgbClr val="0C1F36"/>
                </a:solidFill>
                <a:latin typeface="Calibri"/>
                <a:cs typeface="Calibri"/>
              </a:rPr>
              <a:t>be</a:t>
            </a:r>
            <a:r>
              <a:rPr sz="2200" b="0" u="none" spc="60" dirty="0">
                <a:solidFill>
                  <a:srgbClr val="0C1F36"/>
                </a:solidFill>
                <a:latin typeface="Calibri"/>
                <a:cs typeface="Calibri"/>
              </a:rPr>
              <a:t> </a:t>
            </a:r>
            <a:r>
              <a:rPr sz="2200" b="0" u="none" dirty="0">
                <a:solidFill>
                  <a:srgbClr val="0C1F36"/>
                </a:solidFill>
                <a:latin typeface="Calibri"/>
                <a:cs typeface="Calibri"/>
              </a:rPr>
              <a:t>attested</a:t>
            </a:r>
            <a:r>
              <a:rPr sz="2200" b="0" u="none" spc="70" dirty="0">
                <a:solidFill>
                  <a:srgbClr val="0C1F36"/>
                </a:solidFill>
                <a:latin typeface="Calibri"/>
                <a:cs typeface="Calibri"/>
              </a:rPr>
              <a:t> </a:t>
            </a:r>
            <a:r>
              <a:rPr sz="2200" b="0" u="none" dirty="0">
                <a:solidFill>
                  <a:srgbClr val="0C1F36"/>
                </a:solidFill>
                <a:latin typeface="Calibri"/>
                <a:cs typeface="Calibri"/>
              </a:rPr>
              <a:t>by</a:t>
            </a:r>
            <a:r>
              <a:rPr sz="2200" b="0" u="none" spc="75" dirty="0">
                <a:solidFill>
                  <a:srgbClr val="0C1F36"/>
                </a:solidFill>
                <a:latin typeface="Calibri"/>
                <a:cs typeface="Calibri"/>
              </a:rPr>
              <a:t> </a:t>
            </a:r>
            <a:r>
              <a:rPr sz="2200" b="0" u="none" spc="-50" dirty="0">
                <a:solidFill>
                  <a:srgbClr val="0C1F36"/>
                </a:solidFill>
                <a:latin typeface="Calibri"/>
                <a:cs typeface="Calibri"/>
              </a:rPr>
              <a:t>a </a:t>
            </a:r>
            <a:r>
              <a:rPr sz="2200" b="0" u="none" dirty="0">
                <a:solidFill>
                  <a:srgbClr val="0C1F36"/>
                </a:solidFill>
                <a:latin typeface="Calibri"/>
                <a:cs typeface="Calibri"/>
              </a:rPr>
              <a:t>Chartered</a:t>
            </a:r>
            <a:r>
              <a:rPr sz="2200" b="0" u="none" spc="-60" dirty="0">
                <a:solidFill>
                  <a:srgbClr val="0C1F36"/>
                </a:solidFill>
                <a:latin typeface="Calibri"/>
                <a:cs typeface="Calibri"/>
              </a:rPr>
              <a:t> </a:t>
            </a:r>
            <a:r>
              <a:rPr sz="2200" b="0" u="none" spc="-10" dirty="0">
                <a:solidFill>
                  <a:srgbClr val="0C1F36"/>
                </a:solidFill>
                <a:latin typeface="Calibri"/>
                <a:cs typeface="Calibri"/>
              </a:rPr>
              <a:t>Accountant</a:t>
            </a:r>
            <a:r>
              <a:rPr sz="2200" b="0" u="none" spc="-25" dirty="0">
                <a:solidFill>
                  <a:srgbClr val="0C1F36"/>
                </a:solidFill>
                <a:latin typeface="Calibri"/>
                <a:cs typeface="Calibri"/>
              </a:rPr>
              <a:t> </a:t>
            </a:r>
            <a:r>
              <a:rPr sz="2200" b="0" u="none" dirty="0">
                <a:solidFill>
                  <a:srgbClr val="0C1F36"/>
                </a:solidFill>
                <a:latin typeface="Calibri"/>
                <a:cs typeface="Calibri"/>
              </a:rPr>
              <a:t>in</a:t>
            </a:r>
            <a:r>
              <a:rPr sz="2200" b="0" u="none" spc="-45" dirty="0">
                <a:solidFill>
                  <a:srgbClr val="0C1F36"/>
                </a:solidFill>
                <a:latin typeface="Calibri"/>
                <a:cs typeface="Calibri"/>
              </a:rPr>
              <a:t> </a:t>
            </a:r>
            <a:r>
              <a:rPr sz="2200" b="0" u="none" dirty="0">
                <a:solidFill>
                  <a:srgbClr val="0C1F36"/>
                </a:solidFill>
                <a:latin typeface="Calibri"/>
                <a:cs typeface="Calibri"/>
              </a:rPr>
              <a:t>practice</a:t>
            </a:r>
            <a:r>
              <a:rPr sz="2200" b="0" u="none" spc="-30" dirty="0">
                <a:solidFill>
                  <a:srgbClr val="0C1F36"/>
                </a:solidFill>
                <a:latin typeface="Calibri"/>
                <a:cs typeface="Calibri"/>
              </a:rPr>
              <a:t> </a:t>
            </a:r>
            <a:r>
              <a:rPr sz="2200" b="0" u="none" dirty="0">
                <a:solidFill>
                  <a:srgbClr val="0C1F36"/>
                </a:solidFill>
                <a:latin typeface="Calibri"/>
                <a:cs typeface="Calibri"/>
              </a:rPr>
              <a:t>who</a:t>
            </a:r>
            <a:r>
              <a:rPr sz="2200" b="0" u="none" spc="-40" dirty="0">
                <a:solidFill>
                  <a:srgbClr val="0C1F36"/>
                </a:solidFill>
                <a:latin typeface="Calibri"/>
                <a:cs typeface="Calibri"/>
              </a:rPr>
              <a:t> </a:t>
            </a:r>
            <a:r>
              <a:rPr sz="2200" b="0" u="none" dirty="0">
                <a:solidFill>
                  <a:srgbClr val="0C1F36"/>
                </a:solidFill>
                <a:latin typeface="Calibri"/>
                <a:cs typeface="Calibri"/>
              </a:rPr>
              <a:t>is</a:t>
            </a:r>
            <a:r>
              <a:rPr sz="2200" b="0" u="none" spc="-30" dirty="0">
                <a:solidFill>
                  <a:srgbClr val="0C1F36"/>
                </a:solidFill>
                <a:latin typeface="Calibri"/>
                <a:cs typeface="Calibri"/>
              </a:rPr>
              <a:t> </a:t>
            </a:r>
            <a:r>
              <a:rPr sz="2200" b="0" u="none" dirty="0">
                <a:solidFill>
                  <a:srgbClr val="0C1F36"/>
                </a:solidFill>
                <a:latin typeface="Calibri"/>
                <a:cs typeface="Calibri"/>
              </a:rPr>
              <a:t>not</a:t>
            </a:r>
            <a:r>
              <a:rPr sz="2200" b="0" u="none" spc="-35" dirty="0">
                <a:solidFill>
                  <a:srgbClr val="0C1F36"/>
                </a:solidFill>
                <a:latin typeface="Calibri"/>
                <a:cs typeface="Calibri"/>
              </a:rPr>
              <a:t> </a:t>
            </a:r>
            <a:r>
              <a:rPr sz="2200" b="0" u="none" spc="-10" dirty="0">
                <a:solidFill>
                  <a:srgbClr val="0C1F36"/>
                </a:solidFill>
                <a:latin typeface="Calibri"/>
                <a:cs typeface="Calibri"/>
              </a:rPr>
              <a:t>related</a:t>
            </a:r>
            <a:r>
              <a:rPr sz="2200" b="0" u="none" spc="-45" dirty="0">
                <a:solidFill>
                  <a:srgbClr val="0C1F36"/>
                </a:solidFill>
                <a:latin typeface="Calibri"/>
                <a:cs typeface="Calibri"/>
              </a:rPr>
              <a:t> </a:t>
            </a:r>
            <a:r>
              <a:rPr sz="2200" b="0" u="none" dirty="0">
                <a:solidFill>
                  <a:srgbClr val="0C1F36"/>
                </a:solidFill>
                <a:latin typeface="Calibri"/>
                <a:cs typeface="Calibri"/>
              </a:rPr>
              <a:t>to</a:t>
            </a:r>
            <a:r>
              <a:rPr sz="2200" b="0" u="none" spc="-15" dirty="0">
                <a:solidFill>
                  <a:srgbClr val="0C1F36"/>
                </a:solidFill>
                <a:latin typeface="Calibri"/>
                <a:cs typeface="Calibri"/>
              </a:rPr>
              <a:t> </a:t>
            </a:r>
            <a:r>
              <a:rPr sz="2200" b="0" u="none" dirty="0">
                <a:solidFill>
                  <a:srgbClr val="0C1F36"/>
                </a:solidFill>
                <a:latin typeface="Calibri"/>
                <a:cs typeface="Calibri"/>
              </a:rPr>
              <a:t>the</a:t>
            </a:r>
            <a:r>
              <a:rPr sz="2200" b="0" u="none" spc="-40" dirty="0">
                <a:solidFill>
                  <a:srgbClr val="0C1F36"/>
                </a:solidFill>
                <a:latin typeface="Calibri"/>
                <a:cs typeface="Calibri"/>
              </a:rPr>
              <a:t> </a:t>
            </a:r>
            <a:r>
              <a:rPr sz="2200" b="0" u="none" dirty="0">
                <a:solidFill>
                  <a:srgbClr val="0C1F36"/>
                </a:solidFill>
                <a:latin typeface="Calibri"/>
                <a:cs typeface="Calibri"/>
              </a:rPr>
              <a:t>MDP</a:t>
            </a:r>
            <a:r>
              <a:rPr sz="2200" b="0" u="none" spc="-45" dirty="0">
                <a:solidFill>
                  <a:srgbClr val="0C1F36"/>
                </a:solidFill>
                <a:latin typeface="Calibri"/>
                <a:cs typeface="Calibri"/>
              </a:rPr>
              <a:t> </a:t>
            </a:r>
            <a:r>
              <a:rPr sz="2200" b="0" u="none" dirty="0">
                <a:solidFill>
                  <a:srgbClr val="0C1F36"/>
                </a:solidFill>
                <a:latin typeface="Calibri"/>
                <a:cs typeface="Calibri"/>
              </a:rPr>
              <a:t>Firm</a:t>
            </a:r>
            <a:r>
              <a:rPr sz="2200" b="0" u="none" spc="-25" dirty="0">
                <a:solidFill>
                  <a:srgbClr val="0C1F36"/>
                </a:solidFill>
                <a:latin typeface="Calibri"/>
                <a:cs typeface="Calibri"/>
              </a:rPr>
              <a:t> </a:t>
            </a:r>
            <a:r>
              <a:rPr sz="2200" b="0" u="none" dirty="0">
                <a:solidFill>
                  <a:srgbClr val="0C1F36"/>
                </a:solidFill>
                <a:latin typeface="Calibri"/>
                <a:cs typeface="Calibri"/>
              </a:rPr>
              <a:t>to</a:t>
            </a:r>
            <a:r>
              <a:rPr sz="2200" b="0" u="none" spc="-30" dirty="0">
                <a:solidFill>
                  <a:srgbClr val="0C1F36"/>
                </a:solidFill>
                <a:latin typeface="Calibri"/>
                <a:cs typeface="Calibri"/>
              </a:rPr>
              <a:t> </a:t>
            </a:r>
            <a:r>
              <a:rPr sz="2200" b="0" u="none" dirty="0">
                <a:solidFill>
                  <a:srgbClr val="0C1F36"/>
                </a:solidFill>
                <a:latin typeface="Calibri"/>
                <a:cs typeface="Calibri"/>
              </a:rPr>
              <a:t>check</a:t>
            </a:r>
            <a:r>
              <a:rPr sz="2200" b="0" u="none" spc="-45" dirty="0">
                <a:solidFill>
                  <a:srgbClr val="0C1F36"/>
                </a:solidFill>
                <a:latin typeface="Calibri"/>
                <a:cs typeface="Calibri"/>
              </a:rPr>
              <a:t> </a:t>
            </a:r>
            <a:r>
              <a:rPr sz="2200" b="0" u="none" dirty="0">
                <a:solidFill>
                  <a:srgbClr val="0C1F36"/>
                </a:solidFill>
                <a:latin typeface="Calibri"/>
                <a:cs typeface="Calibri"/>
              </a:rPr>
              <a:t>the</a:t>
            </a:r>
            <a:r>
              <a:rPr sz="2200" b="0" u="none" spc="-30" dirty="0">
                <a:solidFill>
                  <a:srgbClr val="0C1F36"/>
                </a:solidFill>
                <a:latin typeface="Calibri"/>
                <a:cs typeface="Calibri"/>
              </a:rPr>
              <a:t> </a:t>
            </a:r>
            <a:r>
              <a:rPr sz="2200" b="0" u="none" spc="-10" dirty="0">
                <a:solidFill>
                  <a:srgbClr val="0C1F36"/>
                </a:solidFill>
                <a:latin typeface="Calibri"/>
                <a:cs typeface="Calibri"/>
              </a:rPr>
              <a:t>following:</a:t>
            </a:r>
            <a:endParaRPr sz="2200" dirty="0">
              <a:latin typeface="Calibri"/>
              <a:cs typeface="Calibri"/>
            </a:endParaRPr>
          </a:p>
        </p:txBody>
      </p:sp>
      <p:grpSp>
        <p:nvGrpSpPr>
          <p:cNvPr id="6" name="object 6"/>
          <p:cNvGrpSpPr/>
          <p:nvPr/>
        </p:nvGrpSpPr>
        <p:grpSpPr>
          <a:xfrm>
            <a:off x="394461" y="4545838"/>
            <a:ext cx="11447780" cy="1620520"/>
            <a:chOff x="394461" y="4545838"/>
            <a:chExt cx="11447780" cy="1620520"/>
          </a:xfrm>
          <a:solidFill>
            <a:schemeClr val="tx2">
              <a:lumMod val="10000"/>
              <a:lumOff val="90000"/>
            </a:schemeClr>
          </a:solidFill>
        </p:grpSpPr>
        <p:sp>
          <p:nvSpPr>
            <p:cNvPr id="7" name="object 7"/>
            <p:cNvSpPr/>
            <p:nvPr/>
          </p:nvSpPr>
          <p:spPr>
            <a:xfrm>
              <a:off x="400811" y="4552188"/>
              <a:ext cx="11435080" cy="1607820"/>
            </a:xfrm>
            <a:custGeom>
              <a:avLst/>
              <a:gdLst/>
              <a:ahLst/>
              <a:cxnLst/>
              <a:rect l="l" t="t" r="r" b="b"/>
              <a:pathLst>
                <a:path w="11435080" h="1607820">
                  <a:moveTo>
                    <a:pt x="11434572" y="0"/>
                  </a:moveTo>
                  <a:lnTo>
                    <a:pt x="0" y="0"/>
                  </a:lnTo>
                  <a:lnTo>
                    <a:pt x="0" y="1607820"/>
                  </a:lnTo>
                  <a:lnTo>
                    <a:pt x="11434572" y="1607820"/>
                  </a:lnTo>
                  <a:lnTo>
                    <a:pt x="11434572" y="0"/>
                  </a:lnTo>
                  <a:close/>
                </a:path>
              </a:pathLst>
            </a:custGeom>
            <a:grpFill/>
          </p:spPr>
          <p:txBody>
            <a:bodyPr wrap="square" lIns="0" tIns="0" rIns="0" bIns="0" rtlCol="0"/>
            <a:lstStyle/>
            <a:p>
              <a:endParaRPr dirty="0"/>
            </a:p>
          </p:txBody>
        </p:sp>
        <p:sp>
          <p:nvSpPr>
            <p:cNvPr id="8" name="object 8"/>
            <p:cNvSpPr/>
            <p:nvPr/>
          </p:nvSpPr>
          <p:spPr>
            <a:xfrm>
              <a:off x="400811" y="4552188"/>
              <a:ext cx="11435080" cy="1607820"/>
            </a:xfrm>
            <a:custGeom>
              <a:avLst/>
              <a:gdLst/>
              <a:ahLst/>
              <a:cxnLst/>
              <a:rect l="l" t="t" r="r" b="b"/>
              <a:pathLst>
                <a:path w="11435080" h="1607820">
                  <a:moveTo>
                    <a:pt x="0" y="1607820"/>
                  </a:moveTo>
                  <a:lnTo>
                    <a:pt x="11434572" y="1607820"/>
                  </a:lnTo>
                  <a:lnTo>
                    <a:pt x="11434572" y="0"/>
                  </a:lnTo>
                  <a:lnTo>
                    <a:pt x="0" y="0"/>
                  </a:lnTo>
                  <a:lnTo>
                    <a:pt x="0" y="1607820"/>
                  </a:lnTo>
                  <a:close/>
                </a:path>
              </a:pathLst>
            </a:custGeom>
            <a:grpFill/>
            <a:ln w="12700">
              <a:solidFill>
                <a:srgbClr val="4489D6"/>
              </a:solidFill>
            </a:ln>
          </p:spPr>
          <p:txBody>
            <a:bodyPr wrap="square" lIns="0" tIns="0" rIns="0" bIns="0" rtlCol="0"/>
            <a:lstStyle/>
            <a:p>
              <a:endParaRPr dirty="0"/>
            </a:p>
          </p:txBody>
        </p:sp>
      </p:grpSp>
      <p:sp>
        <p:nvSpPr>
          <p:cNvPr id="9" name="object 9"/>
          <p:cNvSpPr txBox="1"/>
          <p:nvPr/>
        </p:nvSpPr>
        <p:spPr>
          <a:xfrm>
            <a:off x="479247" y="2349449"/>
            <a:ext cx="11279505" cy="3733714"/>
          </a:xfrm>
          <a:prstGeom prst="rect">
            <a:avLst/>
          </a:prstGeom>
        </p:spPr>
        <p:txBody>
          <a:bodyPr vert="horz" wrap="square" lIns="0" tIns="12065" rIns="0" bIns="0" rtlCol="0">
            <a:spAutoFit/>
          </a:bodyPr>
          <a:lstStyle/>
          <a:p>
            <a:pPr marL="469900" indent="-457200" algn="just">
              <a:lnSpc>
                <a:spcPct val="100000"/>
              </a:lnSpc>
              <a:spcBef>
                <a:spcPts val="95"/>
              </a:spcBef>
              <a:buAutoNum type="alphaLcParenR"/>
              <a:tabLst>
                <a:tab pos="469900" algn="l"/>
              </a:tabLst>
            </a:pPr>
            <a:r>
              <a:rPr sz="2200" spc="-10" dirty="0">
                <a:solidFill>
                  <a:srgbClr val="0C1F36"/>
                </a:solidFill>
                <a:latin typeface="Calibri"/>
                <a:cs typeface="Calibri"/>
              </a:rPr>
              <a:t>Truth</a:t>
            </a:r>
            <a:r>
              <a:rPr sz="2200" spc="-25" dirty="0">
                <a:solidFill>
                  <a:srgbClr val="0C1F36"/>
                </a:solidFill>
                <a:latin typeface="Calibri"/>
                <a:cs typeface="Calibri"/>
              </a:rPr>
              <a:t> </a:t>
            </a:r>
            <a:r>
              <a:rPr sz="2200" dirty="0">
                <a:solidFill>
                  <a:srgbClr val="0C1F36"/>
                </a:solidFill>
                <a:latin typeface="Calibri"/>
                <a:cs typeface="Calibri"/>
              </a:rPr>
              <a:t>and</a:t>
            </a:r>
            <a:r>
              <a:rPr sz="2200" spc="-20" dirty="0">
                <a:solidFill>
                  <a:srgbClr val="0C1F36"/>
                </a:solidFill>
                <a:latin typeface="Calibri"/>
                <a:cs typeface="Calibri"/>
              </a:rPr>
              <a:t> </a:t>
            </a:r>
            <a:r>
              <a:rPr sz="2200" dirty="0">
                <a:solidFill>
                  <a:srgbClr val="0C1F36"/>
                </a:solidFill>
                <a:latin typeface="Calibri"/>
                <a:cs typeface="Calibri"/>
              </a:rPr>
              <a:t>validity</a:t>
            </a:r>
            <a:r>
              <a:rPr sz="2200" spc="-15" dirty="0">
                <a:solidFill>
                  <a:srgbClr val="0C1F36"/>
                </a:solidFill>
                <a:latin typeface="Calibri"/>
                <a:cs typeface="Calibri"/>
              </a:rPr>
              <a:t> </a:t>
            </a:r>
            <a:r>
              <a:rPr sz="2200" dirty="0">
                <a:solidFill>
                  <a:srgbClr val="0C1F36"/>
                </a:solidFill>
                <a:latin typeface="Calibri"/>
                <a:cs typeface="Calibri"/>
              </a:rPr>
              <a:t>of</a:t>
            </a:r>
            <a:r>
              <a:rPr sz="2200" spc="-5" dirty="0">
                <a:solidFill>
                  <a:srgbClr val="0C1F36"/>
                </a:solidFill>
                <a:latin typeface="Calibri"/>
                <a:cs typeface="Calibri"/>
              </a:rPr>
              <a:t> </a:t>
            </a:r>
            <a:r>
              <a:rPr sz="2200" dirty="0">
                <a:solidFill>
                  <a:srgbClr val="0C1F36"/>
                </a:solidFill>
                <a:latin typeface="Calibri"/>
                <a:cs typeface="Calibri"/>
              </a:rPr>
              <a:t>the</a:t>
            </a:r>
            <a:r>
              <a:rPr sz="2200" spc="-5" dirty="0">
                <a:solidFill>
                  <a:srgbClr val="0C1F36"/>
                </a:solidFill>
                <a:latin typeface="Calibri"/>
                <a:cs typeface="Calibri"/>
              </a:rPr>
              <a:t> </a:t>
            </a:r>
            <a:r>
              <a:rPr sz="2200" dirty="0">
                <a:solidFill>
                  <a:srgbClr val="0C1F36"/>
                </a:solidFill>
                <a:latin typeface="Calibri"/>
                <a:cs typeface="Calibri"/>
              </a:rPr>
              <a:t>certificate</a:t>
            </a:r>
            <a:r>
              <a:rPr sz="2200" spc="-5" dirty="0">
                <a:solidFill>
                  <a:srgbClr val="0C1F36"/>
                </a:solidFill>
                <a:latin typeface="Calibri"/>
                <a:cs typeface="Calibri"/>
              </a:rPr>
              <a:t> </a:t>
            </a:r>
            <a:r>
              <a:rPr sz="2200" dirty="0">
                <a:solidFill>
                  <a:srgbClr val="0C1F36"/>
                </a:solidFill>
                <a:latin typeface="Calibri"/>
                <a:cs typeface="Calibri"/>
              </a:rPr>
              <a:t>of</a:t>
            </a:r>
            <a:r>
              <a:rPr sz="2200" spc="5" dirty="0">
                <a:solidFill>
                  <a:srgbClr val="0C1F36"/>
                </a:solidFill>
                <a:latin typeface="Calibri"/>
                <a:cs typeface="Calibri"/>
              </a:rPr>
              <a:t> </a:t>
            </a:r>
            <a:r>
              <a:rPr sz="2200" dirty="0">
                <a:solidFill>
                  <a:srgbClr val="0C1F36"/>
                </a:solidFill>
                <a:latin typeface="Calibri"/>
                <a:cs typeface="Calibri"/>
              </a:rPr>
              <a:t>membership</a:t>
            </a:r>
            <a:r>
              <a:rPr sz="2200" spc="-10" dirty="0">
                <a:solidFill>
                  <a:srgbClr val="0C1F36"/>
                </a:solidFill>
                <a:latin typeface="Calibri"/>
                <a:cs typeface="Calibri"/>
              </a:rPr>
              <a:t> </a:t>
            </a:r>
            <a:r>
              <a:rPr sz="2200" dirty="0">
                <a:solidFill>
                  <a:srgbClr val="0C1F36"/>
                </a:solidFill>
                <a:latin typeface="Calibri"/>
                <a:cs typeface="Calibri"/>
              </a:rPr>
              <a:t>of</a:t>
            </a:r>
            <a:r>
              <a:rPr sz="2200" spc="-5" dirty="0">
                <a:solidFill>
                  <a:srgbClr val="0C1F36"/>
                </a:solidFill>
                <a:latin typeface="Calibri"/>
                <a:cs typeface="Calibri"/>
              </a:rPr>
              <a:t> </a:t>
            </a:r>
            <a:r>
              <a:rPr sz="2200" dirty="0">
                <a:solidFill>
                  <a:srgbClr val="0C1F36"/>
                </a:solidFill>
                <a:latin typeface="Calibri"/>
                <a:cs typeface="Calibri"/>
              </a:rPr>
              <a:t>the</a:t>
            </a:r>
            <a:r>
              <a:rPr sz="2200" spc="-15" dirty="0">
                <a:solidFill>
                  <a:srgbClr val="0C1F36"/>
                </a:solidFill>
                <a:latin typeface="Calibri"/>
                <a:cs typeface="Calibri"/>
              </a:rPr>
              <a:t> </a:t>
            </a:r>
            <a:r>
              <a:rPr sz="2200" dirty="0">
                <a:solidFill>
                  <a:srgbClr val="0C1F36"/>
                </a:solidFill>
                <a:latin typeface="Calibri"/>
                <a:cs typeface="Calibri"/>
              </a:rPr>
              <a:t>prescribed</a:t>
            </a:r>
            <a:r>
              <a:rPr sz="2200" spc="-15" dirty="0">
                <a:solidFill>
                  <a:srgbClr val="0C1F36"/>
                </a:solidFill>
                <a:latin typeface="Calibri"/>
                <a:cs typeface="Calibri"/>
              </a:rPr>
              <a:t> </a:t>
            </a:r>
            <a:r>
              <a:rPr sz="2200" dirty="0">
                <a:solidFill>
                  <a:srgbClr val="0C1F36"/>
                </a:solidFill>
                <a:latin typeface="Calibri"/>
                <a:cs typeface="Calibri"/>
              </a:rPr>
              <a:t>professional</a:t>
            </a:r>
            <a:r>
              <a:rPr sz="2200" spc="-15" dirty="0">
                <a:solidFill>
                  <a:srgbClr val="0C1F36"/>
                </a:solidFill>
                <a:latin typeface="Calibri"/>
                <a:cs typeface="Calibri"/>
              </a:rPr>
              <a:t> </a:t>
            </a:r>
            <a:r>
              <a:rPr sz="2200" dirty="0">
                <a:solidFill>
                  <a:srgbClr val="0C1F36"/>
                </a:solidFill>
                <a:latin typeface="Calibri"/>
                <a:cs typeface="Calibri"/>
              </a:rPr>
              <a:t>bodies</a:t>
            </a:r>
            <a:r>
              <a:rPr sz="2200" spc="-15" dirty="0">
                <a:solidFill>
                  <a:srgbClr val="0C1F36"/>
                </a:solidFill>
                <a:latin typeface="Calibri"/>
                <a:cs typeface="Calibri"/>
              </a:rPr>
              <a:t> </a:t>
            </a:r>
            <a:r>
              <a:rPr sz="2200" dirty="0">
                <a:solidFill>
                  <a:srgbClr val="0C1F36"/>
                </a:solidFill>
                <a:latin typeface="Calibri"/>
                <a:cs typeface="Calibri"/>
              </a:rPr>
              <a:t>or</a:t>
            </a:r>
            <a:r>
              <a:rPr sz="2200" spc="-20" dirty="0">
                <a:solidFill>
                  <a:srgbClr val="0C1F36"/>
                </a:solidFill>
                <a:latin typeface="Calibri"/>
                <a:cs typeface="Calibri"/>
              </a:rPr>
              <a:t> </a:t>
            </a:r>
            <a:r>
              <a:rPr sz="2200" spc="-25" dirty="0">
                <a:solidFill>
                  <a:srgbClr val="0C1F36"/>
                </a:solidFill>
                <a:latin typeface="Calibri"/>
                <a:cs typeface="Calibri"/>
              </a:rPr>
              <a:t>the</a:t>
            </a:r>
            <a:endParaRPr sz="2200" dirty="0">
              <a:latin typeface="Calibri"/>
              <a:cs typeface="Calibri"/>
            </a:endParaRPr>
          </a:p>
          <a:p>
            <a:pPr marL="469900" algn="just">
              <a:lnSpc>
                <a:spcPct val="100000"/>
              </a:lnSpc>
              <a:spcBef>
                <a:spcPts val="5"/>
              </a:spcBef>
            </a:pPr>
            <a:r>
              <a:rPr sz="2200" dirty="0">
                <a:solidFill>
                  <a:srgbClr val="0C1F36"/>
                </a:solidFill>
                <a:latin typeface="Calibri"/>
                <a:cs typeface="Calibri"/>
              </a:rPr>
              <a:t>degree</a:t>
            </a:r>
            <a:r>
              <a:rPr sz="2200" spc="-35" dirty="0">
                <a:solidFill>
                  <a:srgbClr val="0C1F36"/>
                </a:solidFill>
                <a:latin typeface="Calibri"/>
                <a:cs typeface="Calibri"/>
              </a:rPr>
              <a:t> </a:t>
            </a:r>
            <a:r>
              <a:rPr sz="2200" dirty="0">
                <a:solidFill>
                  <a:srgbClr val="0C1F36"/>
                </a:solidFill>
                <a:latin typeface="Calibri"/>
                <a:cs typeface="Calibri"/>
              </a:rPr>
              <a:t>of</a:t>
            </a:r>
            <a:r>
              <a:rPr sz="2200" spc="-40" dirty="0">
                <a:solidFill>
                  <a:srgbClr val="0C1F36"/>
                </a:solidFill>
                <a:latin typeface="Calibri"/>
                <a:cs typeface="Calibri"/>
              </a:rPr>
              <a:t> </a:t>
            </a:r>
            <a:r>
              <a:rPr sz="2200" dirty="0">
                <a:solidFill>
                  <a:srgbClr val="0C1F36"/>
                </a:solidFill>
                <a:latin typeface="Calibri"/>
                <a:cs typeface="Calibri"/>
              </a:rPr>
              <a:t>the</a:t>
            </a:r>
            <a:r>
              <a:rPr sz="2200" spc="-35" dirty="0">
                <a:solidFill>
                  <a:srgbClr val="0C1F36"/>
                </a:solidFill>
                <a:latin typeface="Calibri"/>
                <a:cs typeface="Calibri"/>
              </a:rPr>
              <a:t> </a:t>
            </a:r>
            <a:r>
              <a:rPr sz="2200" spc="-10" dirty="0">
                <a:solidFill>
                  <a:srgbClr val="0C1F36"/>
                </a:solidFill>
                <a:latin typeface="Calibri"/>
                <a:cs typeface="Calibri"/>
              </a:rPr>
              <a:t>recognized</a:t>
            </a:r>
            <a:r>
              <a:rPr sz="2200" spc="-25" dirty="0">
                <a:solidFill>
                  <a:srgbClr val="0C1F36"/>
                </a:solidFill>
                <a:latin typeface="Calibri"/>
                <a:cs typeface="Calibri"/>
              </a:rPr>
              <a:t> </a:t>
            </a:r>
            <a:r>
              <a:rPr sz="2200" spc="-10" dirty="0">
                <a:solidFill>
                  <a:srgbClr val="0C1F36"/>
                </a:solidFill>
                <a:latin typeface="Calibri"/>
                <a:cs typeface="Calibri"/>
              </a:rPr>
              <a:t>University</a:t>
            </a:r>
            <a:r>
              <a:rPr sz="2200" spc="-45" dirty="0">
                <a:solidFill>
                  <a:srgbClr val="0C1F36"/>
                </a:solidFill>
                <a:latin typeface="Calibri"/>
                <a:cs typeface="Calibri"/>
              </a:rPr>
              <a:t> </a:t>
            </a:r>
            <a:r>
              <a:rPr sz="2200" dirty="0">
                <a:solidFill>
                  <a:srgbClr val="0C1F36"/>
                </a:solidFill>
                <a:latin typeface="Calibri"/>
                <a:cs typeface="Calibri"/>
              </a:rPr>
              <a:t>in</a:t>
            </a:r>
            <a:r>
              <a:rPr sz="2200" spc="-40" dirty="0">
                <a:solidFill>
                  <a:srgbClr val="0C1F36"/>
                </a:solidFill>
                <a:latin typeface="Calibri"/>
                <a:cs typeface="Calibri"/>
              </a:rPr>
              <a:t> </a:t>
            </a:r>
            <a:r>
              <a:rPr sz="2200" dirty="0">
                <a:solidFill>
                  <a:srgbClr val="0C1F36"/>
                </a:solidFill>
                <a:latin typeface="Calibri"/>
                <a:cs typeface="Calibri"/>
              </a:rPr>
              <a:t>case</a:t>
            </a:r>
            <a:r>
              <a:rPr sz="2200" spc="-40" dirty="0">
                <a:solidFill>
                  <a:srgbClr val="0C1F36"/>
                </a:solidFill>
                <a:latin typeface="Calibri"/>
                <a:cs typeface="Calibri"/>
              </a:rPr>
              <a:t> </a:t>
            </a:r>
            <a:r>
              <a:rPr sz="2200" dirty="0">
                <a:solidFill>
                  <a:srgbClr val="0C1F36"/>
                </a:solidFill>
                <a:latin typeface="Calibri"/>
                <a:cs typeface="Calibri"/>
              </a:rPr>
              <a:t>of</a:t>
            </a:r>
            <a:r>
              <a:rPr sz="2200" spc="-35" dirty="0">
                <a:solidFill>
                  <a:srgbClr val="0C1F36"/>
                </a:solidFill>
                <a:latin typeface="Calibri"/>
                <a:cs typeface="Calibri"/>
              </a:rPr>
              <a:t> </a:t>
            </a:r>
            <a:r>
              <a:rPr sz="2200" spc="-10" dirty="0">
                <a:solidFill>
                  <a:srgbClr val="0C1F36"/>
                </a:solidFill>
                <a:latin typeface="Calibri"/>
                <a:cs typeface="Calibri"/>
              </a:rPr>
              <a:t>engineering</a:t>
            </a:r>
            <a:r>
              <a:rPr sz="2200" spc="-25" dirty="0">
                <a:solidFill>
                  <a:srgbClr val="0C1F36"/>
                </a:solidFill>
                <a:latin typeface="Calibri"/>
                <a:cs typeface="Calibri"/>
              </a:rPr>
              <a:t> </a:t>
            </a:r>
            <a:r>
              <a:rPr sz="2200" spc="-10" dirty="0">
                <a:solidFill>
                  <a:srgbClr val="0C1F36"/>
                </a:solidFill>
                <a:latin typeface="Calibri"/>
                <a:cs typeface="Calibri"/>
              </a:rPr>
              <a:t>graduate.</a:t>
            </a:r>
            <a:endParaRPr sz="2200" dirty="0">
              <a:latin typeface="Calibri"/>
              <a:cs typeface="Calibri"/>
            </a:endParaRPr>
          </a:p>
          <a:p>
            <a:pPr marL="469900" marR="6985" indent="-457834" algn="just">
              <a:lnSpc>
                <a:spcPct val="100000"/>
              </a:lnSpc>
              <a:buAutoNum type="alphaLcParenR" startAt="2"/>
              <a:tabLst>
                <a:tab pos="469900" algn="l"/>
              </a:tabLst>
            </a:pPr>
            <a:r>
              <a:rPr sz="2200" dirty="0">
                <a:solidFill>
                  <a:srgbClr val="0C1F36"/>
                </a:solidFill>
                <a:latin typeface="Calibri"/>
                <a:cs typeface="Calibri"/>
              </a:rPr>
              <a:t>The</a:t>
            </a:r>
            <a:r>
              <a:rPr sz="2200" spc="190" dirty="0">
                <a:solidFill>
                  <a:srgbClr val="0C1F36"/>
                </a:solidFill>
                <a:latin typeface="Calibri"/>
                <a:cs typeface="Calibri"/>
              </a:rPr>
              <a:t> </a:t>
            </a:r>
            <a:r>
              <a:rPr sz="2200" dirty="0">
                <a:solidFill>
                  <a:srgbClr val="0C1F36"/>
                </a:solidFill>
                <a:latin typeface="Calibri"/>
                <a:cs typeface="Calibri"/>
              </a:rPr>
              <a:t>members</a:t>
            </a:r>
            <a:r>
              <a:rPr sz="2200" spc="204" dirty="0">
                <a:solidFill>
                  <a:srgbClr val="0C1F36"/>
                </a:solidFill>
                <a:latin typeface="Calibri"/>
                <a:cs typeface="Calibri"/>
              </a:rPr>
              <a:t> </a:t>
            </a:r>
            <a:r>
              <a:rPr sz="2200" dirty="0">
                <a:solidFill>
                  <a:srgbClr val="0C1F36"/>
                </a:solidFill>
                <a:latin typeface="Calibri"/>
                <a:cs typeface="Calibri"/>
              </a:rPr>
              <a:t>of</a:t>
            </a:r>
            <a:r>
              <a:rPr sz="2200" spc="200" dirty="0">
                <a:solidFill>
                  <a:srgbClr val="0C1F36"/>
                </a:solidFill>
                <a:latin typeface="Calibri"/>
                <a:cs typeface="Calibri"/>
              </a:rPr>
              <a:t> </a:t>
            </a:r>
            <a:r>
              <a:rPr sz="2200" dirty="0">
                <a:solidFill>
                  <a:srgbClr val="0C1F36"/>
                </a:solidFill>
                <a:latin typeface="Calibri"/>
                <a:cs typeface="Calibri"/>
              </a:rPr>
              <a:t>other</a:t>
            </a:r>
            <a:r>
              <a:rPr sz="2200" spc="204" dirty="0">
                <a:solidFill>
                  <a:srgbClr val="0C1F36"/>
                </a:solidFill>
                <a:latin typeface="Calibri"/>
                <a:cs typeface="Calibri"/>
              </a:rPr>
              <a:t> </a:t>
            </a:r>
            <a:r>
              <a:rPr sz="2200" dirty="0">
                <a:solidFill>
                  <a:srgbClr val="0C1F36"/>
                </a:solidFill>
                <a:latin typeface="Calibri"/>
                <a:cs typeface="Calibri"/>
              </a:rPr>
              <a:t>professional</a:t>
            </a:r>
            <a:r>
              <a:rPr sz="2200" spc="200" dirty="0">
                <a:solidFill>
                  <a:srgbClr val="0C1F36"/>
                </a:solidFill>
                <a:latin typeface="Calibri"/>
                <a:cs typeface="Calibri"/>
              </a:rPr>
              <a:t> </a:t>
            </a:r>
            <a:r>
              <a:rPr sz="2200" dirty="0">
                <a:solidFill>
                  <a:srgbClr val="0C1F36"/>
                </a:solidFill>
                <a:latin typeface="Calibri"/>
                <a:cs typeface="Calibri"/>
              </a:rPr>
              <a:t>bodies</a:t>
            </a:r>
            <a:r>
              <a:rPr sz="2200" spc="210" dirty="0">
                <a:solidFill>
                  <a:srgbClr val="0C1F36"/>
                </a:solidFill>
                <a:latin typeface="Calibri"/>
                <a:cs typeface="Calibri"/>
              </a:rPr>
              <a:t> </a:t>
            </a:r>
            <a:r>
              <a:rPr sz="2200" dirty="0">
                <a:solidFill>
                  <a:srgbClr val="0C1F36"/>
                </a:solidFill>
                <a:latin typeface="Calibri"/>
                <a:cs typeface="Calibri"/>
              </a:rPr>
              <a:t>are</a:t>
            </a:r>
            <a:r>
              <a:rPr sz="2200" spc="190" dirty="0">
                <a:solidFill>
                  <a:srgbClr val="0C1F36"/>
                </a:solidFill>
                <a:latin typeface="Calibri"/>
                <a:cs typeface="Calibri"/>
              </a:rPr>
              <a:t> </a:t>
            </a:r>
            <a:r>
              <a:rPr sz="2200" dirty="0">
                <a:solidFill>
                  <a:srgbClr val="0C1F36"/>
                </a:solidFill>
                <a:latin typeface="Calibri"/>
                <a:cs typeface="Calibri"/>
              </a:rPr>
              <a:t>having</a:t>
            </a:r>
            <a:r>
              <a:rPr sz="2200" spc="185" dirty="0">
                <a:solidFill>
                  <a:srgbClr val="0C1F36"/>
                </a:solidFill>
                <a:latin typeface="Calibri"/>
                <a:cs typeface="Calibri"/>
              </a:rPr>
              <a:t> </a:t>
            </a:r>
            <a:r>
              <a:rPr sz="2200" dirty="0">
                <a:solidFill>
                  <a:srgbClr val="0C1F36"/>
                </a:solidFill>
                <a:latin typeface="Calibri"/>
                <a:cs typeface="Calibri"/>
              </a:rPr>
              <a:t>valid</a:t>
            </a:r>
            <a:r>
              <a:rPr sz="2200" spc="200" dirty="0">
                <a:solidFill>
                  <a:srgbClr val="0C1F36"/>
                </a:solidFill>
                <a:latin typeface="Calibri"/>
                <a:cs typeface="Calibri"/>
              </a:rPr>
              <a:t> </a:t>
            </a:r>
            <a:r>
              <a:rPr sz="2200" dirty="0">
                <a:solidFill>
                  <a:srgbClr val="0C1F36"/>
                </a:solidFill>
                <a:latin typeface="Calibri"/>
                <a:cs typeface="Calibri"/>
              </a:rPr>
              <a:t>membership</a:t>
            </a:r>
            <a:r>
              <a:rPr sz="2200" spc="204" dirty="0">
                <a:solidFill>
                  <a:srgbClr val="0C1F36"/>
                </a:solidFill>
                <a:latin typeface="Calibri"/>
                <a:cs typeface="Calibri"/>
              </a:rPr>
              <a:t> </a:t>
            </a:r>
            <a:r>
              <a:rPr sz="2200" dirty="0">
                <a:solidFill>
                  <a:srgbClr val="0C1F36"/>
                </a:solidFill>
                <a:latin typeface="Calibri"/>
                <a:cs typeface="Calibri"/>
              </a:rPr>
              <a:t>with</a:t>
            </a:r>
            <a:r>
              <a:rPr sz="2200" spc="195" dirty="0">
                <a:solidFill>
                  <a:srgbClr val="0C1F36"/>
                </a:solidFill>
                <a:latin typeface="Calibri"/>
                <a:cs typeface="Calibri"/>
              </a:rPr>
              <a:t> </a:t>
            </a:r>
            <a:r>
              <a:rPr sz="2200" dirty="0">
                <a:solidFill>
                  <a:srgbClr val="0C1F36"/>
                </a:solidFill>
                <a:latin typeface="Calibri"/>
                <a:cs typeface="Calibri"/>
              </a:rPr>
              <a:t>the</a:t>
            </a:r>
            <a:r>
              <a:rPr sz="2200" spc="204" dirty="0">
                <a:solidFill>
                  <a:srgbClr val="0C1F36"/>
                </a:solidFill>
                <a:latin typeface="Calibri"/>
                <a:cs typeface="Calibri"/>
              </a:rPr>
              <a:t> </a:t>
            </a:r>
            <a:r>
              <a:rPr sz="2200" spc="-10" dirty="0">
                <a:solidFill>
                  <a:srgbClr val="0C1F36"/>
                </a:solidFill>
                <a:latin typeface="Calibri"/>
                <a:cs typeface="Calibri"/>
              </a:rPr>
              <a:t>prescribed professional</a:t>
            </a:r>
            <a:r>
              <a:rPr sz="2200" spc="-30" dirty="0">
                <a:solidFill>
                  <a:srgbClr val="0C1F36"/>
                </a:solidFill>
                <a:latin typeface="Calibri"/>
                <a:cs typeface="Calibri"/>
              </a:rPr>
              <a:t> </a:t>
            </a:r>
            <a:r>
              <a:rPr sz="2200" dirty="0">
                <a:solidFill>
                  <a:srgbClr val="0C1F36"/>
                </a:solidFill>
                <a:latin typeface="Calibri"/>
                <a:cs typeface="Calibri"/>
              </a:rPr>
              <a:t>body</a:t>
            </a:r>
            <a:r>
              <a:rPr sz="2200" spc="-35" dirty="0">
                <a:solidFill>
                  <a:srgbClr val="0C1F36"/>
                </a:solidFill>
                <a:latin typeface="Calibri"/>
                <a:cs typeface="Calibri"/>
              </a:rPr>
              <a:t> </a:t>
            </a:r>
            <a:r>
              <a:rPr sz="2200" dirty="0">
                <a:solidFill>
                  <a:srgbClr val="0C1F36"/>
                </a:solidFill>
                <a:latin typeface="Calibri"/>
                <a:cs typeface="Calibri"/>
              </a:rPr>
              <a:t>on</a:t>
            </a:r>
            <a:r>
              <a:rPr sz="2200" spc="-25" dirty="0">
                <a:solidFill>
                  <a:srgbClr val="0C1F36"/>
                </a:solidFill>
                <a:latin typeface="Calibri"/>
                <a:cs typeface="Calibri"/>
              </a:rPr>
              <a:t> </a:t>
            </a:r>
            <a:r>
              <a:rPr sz="2200" dirty="0">
                <a:solidFill>
                  <a:srgbClr val="0C1F36"/>
                </a:solidFill>
                <a:latin typeface="Calibri"/>
                <a:cs typeface="Calibri"/>
              </a:rPr>
              <a:t>the</a:t>
            </a:r>
            <a:r>
              <a:rPr sz="2200" spc="-20" dirty="0">
                <a:solidFill>
                  <a:srgbClr val="0C1F36"/>
                </a:solidFill>
                <a:latin typeface="Calibri"/>
                <a:cs typeface="Calibri"/>
              </a:rPr>
              <a:t> </a:t>
            </a:r>
            <a:r>
              <a:rPr sz="2200" dirty="0">
                <a:solidFill>
                  <a:srgbClr val="0C1F36"/>
                </a:solidFill>
                <a:latin typeface="Calibri"/>
                <a:cs typeface="Calibri"/>
              </a:rPr>
              <a:t>date</a:t>
            </a:r>
            <a:r>
              <a:rPr sz="2200" spc="-25" dirty="0">
                <a:solidFill>
                  <a:srgbClr val="0C1F36"/>
                </a:solidFill>
                <a:latin typeface="Calibri"/>
                <a:cs typeface="Calibri"/>
              </a:rPr>
              <a:t> </a:t>
            </a:r>
            <a:r>
              <a:rPr sz="2200" dirty="0">
                <a:solidFill>
                  <a:srgbClr val="0C1F36"/>
                </a:solidFill>
                <a:latin typeface="Calibri"/>
                <a:cs typeface="Calibri"/>
              </a:rPr>
              <a:t>of</a:t>
            </a:r>
            <a:r>
              <a:rPr sz="2200" spc="-10" dirty="0">
                <a:solidFill>
                  <a:srgbClr val="0C1F36"/>
                </a:solidFill>
                <a:latin typeface="Calibri"/>
                <a:cs typeface="Calibri"/>
              </a:rPr>
              <a:t> entering</a:t>
            </a:r>
            <a:r>
              <a:rPr sz="2200" spc="-40" dirty="0">
                <a:solidFill>
                  <a:srgbClr val="0C1F36"/>
                </a:solidFill>
                <a:latin typeface="Calibri"/>
                <a:cs typeface="Calibri"/>
              </a:rPr>
              <a:t> </a:t>
            </a:r>
            <a:r>
              <a:rPr sz="2200" dirty="0">
                <a:solidFill>
                  <a:srgbClr val="0C1F36"/>
                </a:solidFill>
                <a:latin typeface="Calibri"/>
                <a:cs typeface="Calibri"/>
              </a:rPr>
              <a:t>into</a:t>
            </a:r>
            <a:r>
              <a:rPr sz="2200" spc="-15" dirty="0">
                <a:solidFill>
                  <a:srgbClr val="0C1F36"/>
                </a:solidFill>
                <a:latin typeface="Calibri"/>
                <a:cs typeface="Calibri"/>
              </a:rPr>
              <a:t> </a:t>
            </a:r>
            <a:r>
              <a:rPr sz="2200" dirty="0">
                <a:solidFill>
                  <a:srgbClr val="0C1F36"/>
                </a:solidFill>
                <a:latin typeface="Calibri"/>
                <a:cs typeface="Calibri"/>
              </a:rPr>
              <a:t>a</a:t>
            </a:r>
            <a:r>
              <a:rPr sz="2200" spc="-20" dirty="0">
                <a:solidFill>
                  <a:srgbClr val="0C1F36"/>
                </a:solidFill>
                <a:latin typeface="Calibri"/>
                <a:cs typeface="Calibri"/>
              </a:rPr>
              <a:t> multi-</a:t>
            </a:r>
            <a:r>
              <a:rPr sz="2200" dirty="0">
                <a:solidFill>
                  <a:srgbClr val="0C1F36"/>
                </a:solidFill>
                <a:latin typeface="Calibri"/>
                <a:cs typeface="Calibri"/>
              </a:rPr>
              <a:t>disciplinary</a:t>
            </a:r>
            <a:r>
              <a:rPr sz="2200" spc="-40" dirty="0">
                <a:solidFill>
                  <a:srgbClr val="0C1F36"/>
                </a:solidFill>
                <a:latin typeface="Calibri"/>
                <a:cs typeface="Calibri"/>
              </a:rPr>
              <a:t> </a:t>
            </a:r>
            <a:r>
              <a:rPr sz="2200" dirty="0">
                <a:solidFill>
                  <a:srgbClr val="0C1F36"/>
                </a:solidFill>
                <a:latin typeface="Calibri"/>
                <a:cs typeface="Calibri"/>
              </a:rPr>
              <a:t>partnership</a:t>
            </a:r>
            <a:r>
              <a:rPr sz="2200" spc="-35" dirty="0">
                <a:solidFill>
                  <a:srgbClr val="0C1F36"/>
                </a:solidFill>
                <a:latin typeface="Calibri"/>
                <a:cs typeface="Calibri"/>
              </a:rPr>
              <a:t> </a:t>
            </a:r>
            <a:r>
              <a:rPr sz="2200" dirty="0">
                <a:solidFill>
                  <a:srgbClr val="0C1F36"/>
                </a:solidFill>
                <a:latin typeface="Calibri"/>
                <a:cs typeface="Calibri"/>
              </a:rPr>
              <a:t>firm</a:t>
            </a:r>
            <a:r>
              <a:rPr sz="2200" spc="-30" dirty="0">
                <a:solidFill>
                  <a:srgbClr val="0C1F36"/>
                </a:solidFill>
                <a:latin typeface="Calibri"/>
                <a:cs typeface="Calibri"/>
              </a:rPr>
              <a:t> </a:t>
            </a:r>
            <a:r>
              <a:rPr sz="2200" dirty="0">
                <a:solidFill>
                  <a:srgbClr val="0C1F36"/>
                </a:solidFill>
                <a:latin typeface="Calibri"/>
                <a:cs typeface="Calibri"/>
              </a:rPr>
              <a:t>of</a:t>
            </a:r>
            <a:r>
              <a:rPr sz="2200" spc="-25" dirty="0">
                <a:solidFill>
                  <a:srgbClr val="0C1F36"/>
                </a:solidFill>
                <a:latin typeface="Calibri"/>
                <a:cs typeface="Calibri"/>
              </a:rPr>
              <a:t> </a:t>
            </a:r>
            <a:r>
              <a:rPr sz="2200" spc="-10" dirty="0">
                <a:solidFill>
                  <a:srgbClr val="0C1F36"/>
                </a:solidFill>
                <a:latin typeface="Calibri"/>
                <a:cs typeface="Calibri"/>
              </a:rPr>
              <a:t>chartered accountants</a:t>
            </a:r>
            <a:r>
              <a:rPr sz="2200" spc="-25" dirty="0">
                <a:solidFill>
                  <a:srgbClr val="0C1F36"/>
                </a:solidFill>
                <a:latin typeface="Calibri"/>
                <a:cs typeface="Calibri"/>
              </a:rPr>
              <a:t> </a:t>
            </a:r>
            <a:r>
              <a:rPr sz="2200" dirty="0">
                <a:solidFill>
                  <a:srgbClr val="0C1F36"/>
                </a:solidFill>
                <a:latin typeface="Calibri"/>
                <a:cs typeface="Calibri"/>
              </a:rPr>
              <a:t>in</a:t>
            </a:r>
            <a:r>
              <a:rPr sz="2200" spc="-40" dirty="0">
                <a:solidFill>
                  <a:srgbClr val="0C1F36"/>
                </a:solidFill>
                <a:latin typeface="Calibri"/>
                <a:cs typeface="Calibri"/>
              </a:rPr>
              <a:t> </a:t>
            </a:r>
            <a:r>
              <a:rPr sz="2200" spc="-10" dirty="0">
                <a:solidFill>
                  <a:srgbClr val="0C1F36"/>
                </a:solidFill>
                <a:latin typeface="Calibri"/>
                <a:cs typeface="Calibri"/>
              </a:rPr>
              <a:t>practice.</a:t>
            </a:r>
            <a:endParaRPr sz="2200" dirty="0">
              <a:latin typeface="Calibri"/>
              <a:cs typeface="Calibri"/>
            </a:endParaRPr>
          </a:p>
          <a:p>
            <a:pPr>
              <a:lnSpc>
                <a:spcPct val="100000"/>
              </a:lnSpc>
              <a:spcBef>
                <a:spcPts val="1875"/>
              </a:spcBef>
            </a:pPr>
            <a:endParaRPr sz="2200" dirty="0">
              <a:latin typeface="Calibri"/>
              <a:cs typeface="Calibri"/>
            </a:endParaRPr>
          </a:p>
          <a:p>
            <a:pPr marL="12700" algn="just">
              <a:lnSpc>
                <a:spcPct val="100000"/>
              </a:lnSpc>
            </a:pPr>
            <a:r>
              <a:rPr sz="2800" b="1" dirty="0">
                <a:solidFill>
                  <a:schemeClr val="tx2">
                    <a:lumMod val="90000"/>
                    <a:lumOff val="10000"/>
                  </a:schemeClr>
                </a:solidFill>
                <a:uFill>
                  <a:solidFill>
                    <a:srgbClr val="0C1F36"/>
                  </a:solidFill>
                </a:uFill>
                <a:latin typeface="Calibri"/>
                <a:cs typeface="Calibri"/>
              </a:rPr>
              <a:t>BRANCH</a:t>
            </a:r>
            <a:r>
              <a:rPr sz="2800" b="1" spc="-55" dirty="0">
                <a:solidFill>
                  <a:schemeClr val="tx2">
                    <a:lumMod val="90000"/>
                    <a:lumOff val="10000"/>
                  </a:schemeClr>
                </a:solidFill>
                <a:uFill>
                  <a:solidFill>
                    <a:srgbClr val="0C1F36"/>
                  </a:solidFill>
                </a:uFill>
                <a:latin typeface="Calibri"/>
                <a:cs typeface="Calibri"/>
              </a:rPr>
              <a:t> </a:t>
            </a:r>
            <a:r>
              <a:rPr sz="2800" b="1" spc="-10" dirty="0">
                <a:solidFill>
                  <a:schemeClr val="tx2">
                    <a:lumMod val="90000"/>
                    <a:lumOff val="10000"/>
                  </a:schemeClr>
                </a:solidFill>
                <a:uFill>
                  <a:solidFill>
                    <a:srgbClr val="0C1F36"/>
                  </a:solidFill>
                </a:uFill>
                <a:latin typeface="Calibri"/>
                <a:cs typeface="Calibri"/>
              </a:rPr>
              <a:t>OFFICES</a:t>
            </a:r>
            <a:endParaRPr sz="2800" b="1" dirty="0">
              <a:solidFill>
                <a:schemeClr val="tx2">
                  <a:lumMod val="90000"/>
                  <a:lumOff val="10000"/>
                </a:schemeClr>
              </a:solidFill>
              <a:latin typeface="Calibri"/>
              <a:cs typeface="Calibri"/>
            </a:endParaRPr>
          </a:p>
          <a:p>
            <a:pPr marL="12700" marR="5080" algn="just">
              <a:lnSpc>
                <a:spcPct val="100000"/>
              </a:lnSpc>
              <a:spcBef>
                <a:spcPts val="45"/>
              </a:spcBef>
            </a:pPr>
            <a:r>
              <a:rPr sz="2200" dirty="0">
                <a:solidFill>
                  <a:srgbClr val="0C1F36"/>
                </a:solidFill>
                <a:latin typeface="Calibri"/>
                <a:cs typeface="Calibri"/>
              </a:rPr>
              <a:t>Only</a:t>
            </a:r>
            <a:r>
              <a:rPr sz="2200" spc="310" dirty="0">
                <a:solidFill>
                  <a:srgbClr val="0C1F36"/>
                </a:solidFill>
                <a:latin typeface="Calibri"/>
                <a:cs typeface="Calibri"/>
              </a:rPr>
              <a:t> </a:t>
            </a:r>
            <a:r>
              <a:rPr sz="2200" dirty="0">
                <a:solidFill>
                  <a:srgbClr val="0C1F36"/>
                </a:solidFill>
                <a:latin typeface="Calibri"/>
                <a:cs typeface="Calibri"/>
              </a:rPr>
              <a:t>Chartered</a:t>
            </a:r>
            <a:r>
              <a:rPr sz="2200" spc="310" dirty="0">
                <a:solidFill>
                  <a:srgbClr val="0C1F36"/>
                </a:solidFill>
                <a:latin typeface="Calibri"/>
                <a:cs typeface="Calibri"/>
              </a:rPr>
              <a:t> </a:t>
            </a:r>
            <a:r>
              <a:rPr sz="2200" dirty="0">
                <a:solidFill>
                  <a:srgbClr val="0C1F36"/>
                </a:solidFill>
                <a:latin typeface="Calibri"/>
                <a:cs typeface="Calibri"/>
              </a:rPr>
              <a:t>Accountants</a:t>
            </a:r>
            <a:r>
              <a:rPr sz="2200" spc="310" dirty="0">
                <a:solidFill>
                  <a:srgbClr val="0C1F36"/>
                </a:solidFill>
                <a:latin typeface="Calibri"/>
                <a:cs typeface="Calibri"/>
              </a:rPr>
              <a:t> </a:t>
            </a:r>
            <a:r>
              <a:rPr sz="2200" dirty="0">
                <a:solidFill>
                  <a:srgbClr val="0C1F36"/>
                </a:solidFill>
                <a:latin typeface="Calibri"/>
                <a:cs typeface="Calibri"/>
              </a:rPr>
              <a:t>are</a:t>
            </a:r>
            <a:r>
              <a:rPr sz="2200" spc="300" dirty="0">
                <a:solidFill>
                  <a:srgbClr val="0C1F36"/>
                </a:solidFill>
                <a:latin typeface="Calibri"/>
                <a:cs typeface="Calibri"/>
              </a:rPr>
              <a:t> </a:t>
            </a:r>
            <a:r>
              <a:rPr sz="2200" dirty="0">
                <a:solidFill>
                  <a:srgbClr val="0C1F36"/>
                </a:solidFill>
                <a:latin typeface="Calibri"/>
                <a:cs typeface="Calibri"/>
              </a:rPr>
              <a:t>permitted</a:t>
            </a:r>
            <a:r>
              <a:rPr sz="2200" spc="320" dirty="0">
                <a:solidFill>
                  <a:srgbClr val="0C1F36"/>
                </a:solidFill>
                <a:latin typeface="Calibri"/>
                <a:cs typeface="Calibri"/>
              </a:rPr>
              <a:t> </a:t>
            </a:r>
            <a:r>
              <a:rPr sz="2200" dirty="0">
                <a:solidFill>
                  <a:srgbClr val="0C1F36"/>
                </a:solidFill>
                <a:latin typeface="Calibri"/>
                <a:cs typeface="Calibri"/>
              </a:rPr>
              <a:t>to</a:t>
            </a:r>
            <a:r>
              <a:rPr sz="2200" spc="320" dirty="0">
                <a:solidFill>
                  <a:srgbClr val="0C1F36"/>
                </a:solidFill>
                <a:latin typeface="Calibri"/>
                <a:cs typeface="Calibri"/>
              </a:rPr>
              <a:t> </a:t>
            </a:r>
            <a:r>
              <a:rPr sz="2200" dirty="0">
                <a:solidFill>
                  <a:srgbClr val="0C1F36"/>
                </a:solidFill>
                <a:latin typeface="Calibri"/>
                <a:cs typeface="Calibri"/>
              </a:rPr>
              <a:t>be</a:t>
            </a:r>
            <a:r>
              <a:rPr sz="2200" spc="310" dirty="0">
                <a:solidFill>
                  <a:srgbClr val="0C1F36"/>
                </a:solidFill>
                <a:latin typeface="Calibri"/>
                <a:cs typeface="Calibri"/>
              </a:rPr>
              <a:t> </a:t>
            </a:r>
            <a:r>
              <a:rPr sz="2200" dirty="0">
                <a:solidFill>
                  <a:srgbClr val="0C1F36"/>
                </a:solidFill>
                <a:latin typeface="Calibri"/>
                <a:cs typeface="Calibri"/>
              </a:rPr>
              <a:t>in</a:t>
            </a:r>
            <a:r>
              <a:rPr sz="2200" spc="305" dirty="0">
                <a:solidFill>
                  <a:srgbClr val="0C1F36"/>
                </a:solidFill>
                <a:latin typeface="Calibri"/>
                <a:cs typeface="Calibri"/>
              </a:rPr>
              <a:t> </a:t>
            </a:r>
            <a:r>
              <a:rPr sz="2200" dirty="0">
                <a:solidFill>
                  <a:srgbClr val="0C1F36"/>
                </a:solidFill>
                <a:latin typeface="Calibri"/>
                <a:cs typeface="Calibri"/>
              </a:rPr>
              <a:t>charge</a:t>
            </a:r>
            <a:r>
              <a:rPr sz="2200" spc="310" dirty="0">
                <a:solidFill>
                  <a:srgbClr val="0C1F36"/>
                </a:solidFill>
                <a:latin typeface="Calibri"/>
                <a:cs typeface="Calibri"/>
              </a:rPr>
              <a:t> </a:t>
            </a:r>
            <a:r>
              <a:rPr sz="2200" dirty="0">
                <a:solidFill>
                  <a:srgbClr val="0C1F36"/>
                </a:solidFill>
                <a:latin typeface="Calibri"/>
                <a:cs typeface="Calibri"/>
              </a:rPr>
              <a:t>of</a:t>
            </a:r>
            <a:r>
              <a:rPr sz="2200" spc="325" dirty="0">
                <a:solidFill>
                  <a:srgbClr val="0C1F36"/>
                </a:solidFill>
                <a:latin typeface="Calibri"/>
                <a:cs typeface="Calibri"/>
              </a:rPr>
              <a:t> </a:t>
            </a:r>
            <a:r>
              <a:rPr sz="2200" dirty="0">
                <a:solidFill>
                  <a:srgbClr val="0C1F36"/>
                </a:solidFill>
                <a:latin typeface="Calibri"/>
                <a:cs typeface="Calibri"/>
              </a:rPr>
              <a:t>the</a:t>
            </a:r>
            <a:r>
              <a:rPr sz="2200" spc="305" dirty="0">
                <a:solidFill>
                  <a:srgbClr val="0C1F36"/>
                </a:solidFill>
                <a:latin typeface="Calibri"/>
                <a:cs typeface="Calibri"/>
              </a:rPr>
              <a:t> </a:t>
            </a:r>
            <a:r>
              <a:rPr sz="2200" dirty="0">
                <a:solidFill>
                  <a:srgbClr val="0C1F36"/>
                </a:solidFill>
                <a:latin typeface="Calibri"/>
                <a:cs typeface="Calibri"/>
              </a:rPr>
              <a:t>Branch</a:t>
            </a:r>
            <a:r>
              <a:rPr sz="2200" spc="310" dirty="0">
                <a:solidFill>
                  <a:srgbClr val="0C1F36"/>
                </a:solidFill>
                <a:latin typeface="Calibri"/>
                <a:cs typeface="Calibri"/>
              </a:rPr>
              <a:t> </a:t>
            </a:r>
            <a:r>
              <a:rPr sz="2200" dirty="0">
                <a:solidFill>
                  <a:srgbClr val="0C1F36"/>
                </a:solidFill>
                <a:latin typeface="Calibri"/>
                <a:cs typeface="Calibri"/>
              </a:rPr>
              <a:t>Offices</a:t>
            </a:r>
            <a:r>
              <a:rPr sz="2200" spc="315" dirty="0">
                <a:solidFill>
                  <a:srgbClr val="0C1F36"/>
                </a:solidFill>
                <a:latin typeface="Calibri"/>
                <a:cs typeface="Calibri"/>
              </a:rPr>
              <a:t> </a:t>
            </a:r>
            <a:r>
              <a:rPr sz="2200" dirty="0">
                <a:solidFill>
                  <a:srgbClr val="0C1F36"/>
                </a:solidFill>
                <a:latin typeface="Calibri"/>
                <a:cs typeface="Calibri"/>
              </a:rPr>
              <a:t>of</a:t>
            </a:r>
            <a:r>
              <a:rPr sz="2200" spc="315" dirty="0">
                <a:solidFill>
                  <a:srgbClr val="0C1F36"/>
                </a:solidFill>
                <a:latin typeface="Calibri"/>
                <a:cs typeface="Calibri"/>
              </a:rPr>
              <a:t> </a:t>
            </a:r>
            <a:r>
              <a:rPr sz="2200" dirty="0">
                <a:solidFill>
                  <a:srgbClr val="0C1F36"/>
                </a:solidFill>
                <a:latin typeface="Calibri"/>
                <a:cs typeface="Calibri"/>
              </a:rPr>
              <a:t>MDP</a:t>
            </a:r>
            <a:r>
              <a:rPr sz="2200" spc="300" dirty="0">
                <a:solidFill>
                  <a:srgbClr val="0C1F36"/>
                </a:solidFill>
                <a:latin typeface="Calibri"/>
                <a:cs typeface="Calibri"/>
              </a:rPr>
              <a:t> </a:t>
            </a:r>
            <a:r>
              <a:rPr sz="2200" spc="-10" dirty="0">
                <a:solidFill>
                  <a:srgbClr val="0C1F36"/>
                </a:solidFill>
                <a:latin typeface="Calibri"/>
                <a:cs typeface="Calibri"/>
              </a:rPr>
              <a:t>Firm. </a:t>
            </a:r>
            <a:r>
              <a:rPr sz="2200" spc="-20" dirty="0">
                <a:solidFill>
                  <a:srgbClr val="0C1F36"/>
                </a:solidFill>
                <a:latin typeface="Calibri"/>
                <a:cs typeface="Calibri"/>
              </a:rPr>
              <a:t>However,</a:t>
            </a:r>
            <a:r>
              <a:rPr sz="2200" spc="25" dirty="0">
                <a:solidFill>
                  <a:srgbClr val="0C1F36"/>
                </a:solidFill>
                <a:latin typeface="Calibri"/>
                <a:cs typeface="Calibri"/>
              </a:rPr>
              <a:t> </a:t>
            </a:r>
            <a:r>
              <a:rPr sz="2200" dirty="0">
                <a:solidFill>
                  <a:srgbClr val="0C1F36"/>
                </a:solidFill>
                <a:latin typeface="Calibri"/>
                <a:cs typeface="Calibri"/>
              </a:rPr>
              <a:t>the</a:t>
            </a:r>
            <a:r>
              <a:rPr sz="2200" spc="35" dirty="0">
                <a:solidFill>
                  <a:srgbClr val="0C1F36"/>
                </a:solidFill>
                <a:latin typeface="Calibri"/>
                <a:cs typeface="Calibri"/>
              </a:rPr>
              <a:t> </a:t>
            </a:r>
            <a:r>
              <a:rPr sz="2200" dirty="0">
                <a:solidFill>
                  <a:srgbClr val="0C1F36"/>
                </a:solidFill>
                <a:latin typeface="Calibri"/>
                <a:cs typeface="Calibri"/>
              </a:rPr>
              <a:t>Council</a:t>
            </a:r>
            <a:r>
              <a:rPr sz="2200" spc="30" dirty="0">
                <a:solidFill>
                  <a:srgbClr val="0C1F36"/>
                </a:solidFill>
                <a:latin typeface="Calibri"/>
                <a:cs typeface="Calibri"/>
              </a:rPr>
              <a:t> </a:t>
            </a:r>
            <a:r>
              <a:rPr sz="2200" dirty="0">
                <a:solidFill>
                  <a:srgbClr val="0C1F36"/>
                </a:solidFill>
                <a:latin typeface="Calibri"/>
                <a:cs typeface="Calibri"/>
              </a:rPr>
              <a:t>of</a:t>
            </a:r>
            <a:r>
              <a:rPr sz="2200" spc="35" dirty="0">
                <a:solidFill>
                  <a:srgbClr val="0C1F36"/>
                </a:solidFill>
                <a:latin typeface="Calibri"/>
                <a:cs typeface="Calibri"/>
              </a:rPr>
              <a:t> </a:t>
            </a:r>
            <a:r>
              <a:rPr sz="2200" dirty="0">
                <a:solidFill>
                  <a:srgbClr val="0C1F36"/>
                </a:solidFill>
                <a:latin typeface="Calibri"/>
                <a:cs typeface="Calibri"/>
              </a:rPr>
              <a:t>ICAI</a:t>
            </a:r>
            <a:r>
              <a:rPr sz="2200" spc="35" dirty="0">
                <a:solidFill>
                  <a:srgbClr val="0C1F36"/>
                </a:solidFill>
                <a:latin typeface="Calibri"/>
                <a:cs typeface="Calibri"/>
              </a:rPr>
              <a:t> </a:t>
            </a:r>
            <a:r>
              <a:rPr sz="2200" dirty="0">
                <a:solidFill>
                  <a:srgbClr val="0C1F36"/>
                </a:solidFill>
                <a:latin typeface="Calibri"/>
                <a:cs typeface="Calibri"/>
              </a:rPr>
              <a:t>has</a:t>
            </a:r>
            <a:r>
              <a:rPr sz="2200" spc="35" dirty="0">
                <a:solidFill>
                  <a:srgbClr val="0C1F36"/>
                </a:solidFill>
                <a:latin typeface="Calibri"/>
                <a:cs typeface="Calibri"/>
              </a:rPr>
              <a:t> </a:t>
            </a:r>
            <a:r>
              <a:rPr sz="2200" dirty="0">
                <a:solidFill>
                  <a:srgbClr val="0C1F36"/>
                </a:solidFill>
                <a:latin typeface="Calibri"/>
                <a:cs typeface="Calibri"/>
              </a:rPr>
              <a:t>the</a:t>
            </a:r>
            <a:r>
              <a:rPr sz="2200" spc="20" dirty="0">
                <a:solidFill>
                  <a:srgbClr val="0C1F36"/>
                </a:solidFill>
                <a:latin typeface="Calibri"/>
                <a:cs typeface="Calibri"/>
              </a:rPr>
              <a:t> </a:t>
            </a:r>
            <a:r>
              <a:rPr sz="2200" dirty="0">
                <a:solidFill>
                  <a:srgbClr val="0C1F36"/>
                </a:solidFill>
                <a:latin typeface="Calibri"/>
                <a:cs typeface="Calibri"/>
              </a:rPr>
              <a:t>power</a:t>
            </a:r>
            <a:r>
              <a:rPr sz="2200" spc="40" dirty="0">
                <a:solidFill>
                  <a:srgbClr val="0C1F36"/>
                </a:solidFill>
                <a:latin typeface="Calibri"/>
                <a:cs typeface="Calibri"/>
              </a:rPr>
              <a:t> </a:t>
            </a:r>
            <a:r>
              <a:rPr sz="2200" dirty="0">
                <a:solidFill>
                  <a:srgbClr val="0C1F36"/>
                </a:solidFill>
                <a:latin typeface="Calibri"/>
                <a:cs typeface="Calibri"/>
              </a:rPr>
              <a:t>to</a:t>
            </a:r>
            <a:r>
              <a:rPr sz="2200" spc="45" dirty="0">
                <a:solidFill>
                  <a:srgbClr val="0C1F36"/>
                </a:solidFill>
                <a:latin typeface="Calibri"/>
                <a:cs typeface="Calibri"/>
              </a:rPr>
              <a:t> </a:t>
            </a:r>
            <a:r>
              <a:rPr sz="2200" dirty="0">
                <a:solidFill>
                  <a:srgbClr val="0C1F36"/>
                </a:solidFill>
                <a:latin typeface="Calibri"/>
                <a:cs typeface="Calibri"/>
              </a:rPr>
              <a:t>grant</a:t>
            </a:r>
            <a:r>
              <a:rPr sz="2200" spc="30" dirty="0">
                <a:solidFill>
                  <a:srgbClr val="0C1F36"/>
                </a:solidFill>
                <a:latin typeface="Calibri"/>
                <a:cs typeface="Calibri"/>
              </a:rPr>
              <a:t> </a:t>
            </a:r>
            <a:r>
              <a:rPr sz="2200" dirty="0">
                <a:solidFill>
                  <a:srgbClr val="0C1F36"/>
                </a:solidFill>
                <a:latin typeface="Calibri"/>
                <a:cs typeface="Calibri"/>
              </a:rPr>
              <a:t>exemption</a:t>
            </a:r>
            <a:r>
              <a:rPr sz="2200" spc="35" dirty="0">
                <a:solidFill>
                  <a:srgbClr val="0C1F36"/>
                </a:solidFill>
                <a:latin typeface="Calibri"/>
                <a:cs typeface="Calibri"/>
              </a:rPr>
              <a:t> </a:t>
            </a:r>
            <a:r>
              <a:rPr sz="2200" dirty="0">
                <a:solidFill>
                  <a:srgbClr val="0C1F36"/>
                </a:solidFill>
                <a:latin typeface="Calibri"/>
                <a:cs typeface="Calibri"/>
              </a:rPr>
              <a:t>from</a:t>
            </a:r>
            <a:r>
              <a:rPr sz="2200" spc="40" dirty="0">
                <a:solidFill>
                  <a:srgbClr val="0C1F36"/>
                </a:solidFill>
                <a:latin typeface="Calibri"/>
                <a:cs typeface="Calibri"/>
              </a:rPr>
              <a:t> </a:t>
            </a:r>
            <a:r>
              <a:rPr sz="2200" dirty="0">
                <a:solidFill>
                  <a:srgbClr val="0C1F36"/>
                </a:solidFill>
                <a:latin typeface="Calibri"/>
                <a:cs typeface="Calibri"/>
              </a:rPr>
              <a:t>the</a:t>
            </a:r>
            <a:r>
              <a:rPr sz="2200" spc="25" dirty="0">
                <a:solidFill>
                  <a:srgbClr val="0C1F36"/>
                </a:solidFill>
                <a:latin typeface="Calibri"/>
                <a:cs typeface="Calibri"/>
              </a:rPr>
              <a:t> </a:t>
            </a:r>
            <a:r>
              <a:rPr sz="2200" dirty="0">
                <a:solidFill>
                  <a:srgbClr val="0C1F36"/>
                </a:solidFill>
                <a:latin typeface="Calibri"/>
                <a:cs typeface="Calibri"/>
              </a:rPr>
              <a:t>aforesaid</a:t>
            </a:r>
            <a:r>
              <a:rPr sz="2200" spc="25" dirty="0">
                <a:solidFill>
                  <a:srgbClr val="0C1F36"/>
                </a:solidFill>
                <a:latin typeface="Calibri"/>
                <a:cs typeface="Calibri"/>
              </a:rPr>
              <a:t> </a:t>
            </a:r>
            <a:r>
              <a:rPr sz="2200" dirty="0">
                <a:solidFill>
                  <a:srgbClr val="0C1F36"/>
                </a:solidFill>
                <a:latin typeface="Calibri"/>
                <a:cs typeface="Calibri"/>
              </a:rPr>
              <a:t>requirement</a:t>
            </a:r>
            <a:r>
              <a:rPr sz="2200" spc="30" dirty="0">
                <a:solidFill>
                  <a:srgbClr val="0C1F36"/>
                </a:solidFill>
                <a:latin typeface="Calibri"/>
                <a:cs typeface="Calibri"/>
              </a:rPr>
              <a:t> </a:t>
            </a:r>
            <a:r>
              <a:rPr sz="2200" spc="-25" dirty="0">
                <a:solidFill>
                  <a:srgbClr val="0C1F36"/>
                </a:solidFill>
                <a:latin typeface="Calibri"/>
                <a:cs typeface="Calibri"/>
              </a:rPr>
              <a:t>in </a:t>
            </a:r>
            <a:r>
              <a:rPr sz="2200" dirty="0">
                <a:solidFill>
                  <a:srgbClr val="0C1F36"/>
                </a:solidFill>
                <a:latin typeface="Calibri"/>
                <a:cs typeface="Calibri"/>
              </a:rPr>
              <a:t>suitable</a:t>
            </a:r>
            <a:r>
              <a:rPr sz="2200" spc="-60" dirty="0">
                <a:solidFill>
                  <a:srgbClr val="0C1F36"/>
                </a:solidFill>
                <a:latin typeface="Calibri"/>
                <a:cs typeface="Calibri"/>
              </a:rPr>
              <a:t> </a:t>
            </a:r>
            <a:r>
              <a:rPr sz="2200" spc="-10" dirty="0">
                <a:solidFill>
                  <a:srgbClr val="0C1F36"/>
                </a:solidFill>
                <a:latin typeface="Calibri"/>
                <a:cs typeface="Calibri"/>
              </a:rPr>
              <a:t>cases</a:t>
            </a:r>
            <a:r>
              <a:rPr sz="2000" spc="-10" dirty="0">
                <a:solidFill>
                  <a:srgbClr val="0C1F36"/>
                </a:solidFill>
                <a:latin typeface="Calibri"/>
                <a:cs typeface="Calibri"/>
              </a:rPr>
              <a:t>.</a:t>
            </a:r>
            <a:endParaRPr sz="2000" dirty="0">
              <a:latin typeface="Calibri"/>
              <a:cs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16026" y="539241"/>
            <a:ext cx="10824210" cy="5723255"/>
            <a:chOff x="716026" y="539241"/>
            <a:chExt cx="10824210" cy="5723255"/>
          </a:xfrm>
          <a:solidFill>
            <a:schemeClr val="tx2">
              <a:lumMod val="10000"/>
              <a:lumOff val="90000"/>
            </a:schemeClr>
          </a:solidFill>
        </p:grpSpPr>
        <p:sp>
          <p:nvSpPr>
            <p:cNvPr id="3" name="object 3"/>
            <p:cNvSpPr/>
            <p:nvPr/>
          </p:nvSpPr>
          <p:spPr>
            <a:xfrm>
              <a:off x="722376" y="545591"/>
              <a:ext cx="10811510" cy="5710555"/>
            </a:xfrm>
            <a:custGeom>
              <a:avLst/>
              <a:gdLst/>
              <a:ahLst/>
              <a:cxnLst/>
              <a:rect l="l" t="t" r="r" b="b"/>
              <a:pathLst>
                <a:path w="10811510" h="5710555">
                  <a:moveTo>
                    <a:pt x="10811256" y="0"/>
                  </a:moveTo>
                  <a:lnTo>
                    <a:pt x="0" y="0"/>
                  </a:lnTo>
                  <a:lnTo>
                    <a:pt x="0" y="5710428"/>
                  </a:lnTo>
                  <a:lnTo>
                    <a:pt x="10811256" y="5710428"/>
                  </a:lnTo>
                  <a:lnTo>
                    <a:pt x="10811256" y="0"/>
                  </a:lnTo>
                  <a:close/>
                </a:path>
              </a:pathLst>
            </a:custGeom>
            <a:grpFill/>
          </p:spPr>
          <p:txBody>
            <a:bodyPr wrap="square" lIns="0" tIns="0" rIns="0" bIns="0" rtlCol="0"/>
            <a:lstStyle/>
            <a:p>
              <a:endParaRPr dirty="0"/>
            </a:p>
          </p:txBody>
        </p:sp>
        <p:sp>
          <p:nvSpPr>
            <p:cNvPr id="4" name="object 4"/>
            <p:cNvSpPr/>
            <p:nvPr/>
          </p:nvSpPr>
          <p:spPr>
            <a:xfrm>
              <a:off x="722376" y="545591"/>
              <a:ext cx="10811510" cy="5710555"/>
            </a:xfrm>
            <a:custGeom>
              <a:avLst/>
              <a:gdLst/>
              <a:ahLst/>
              <a:cxnLst/>
              <a:rect l="l" t="t" r="r" b="b"/>
              <a:pathLst>
                <a:path w="10811510" h="5710555">
                  <a:moveTo>
                    <a:pt x="0" y="5710428"/>
                  </a:moveTo>
                  <a:lnTo>
                    <a:pt x="10811256" y="5710428"/>
                  </a:lnTo>
                  <a:lnTo>
                    <a:pt x="10811256" y="0"/>
                  </a:lnTo>
                  <a:lnTo>
                    <a:pt x="0" y="0"/>
                  </a:lnTo>
                  <a:lnTo>
                    <a:pt x="0" y="5710428"/>
                  </a:lnTo>
                  <a:close/>
                </a:path>
              </a:pathLst>
            </a:custGeom>
            <a:grpFill/>
            <a:ln w="12700">
              <a:solidFill>
                <a:srgbClr val="4489D6"/>
              </a:solidFill>
            </a:ln>
          </p:spPr>
          <p:txBody>
            <a:bodyPr wrap="square" lIns="0" tIns="0" rIns="0" bIns="0" rtlCol="0"/>
            <a:lstStyle/>
            <a:p>
              <a:endParaRPr dirty="0"/>
            </a:p>
          </p:txBody>
        </p:sp>
      </p:grpSp>
      <p:sp>
        <p:nvSpPr>
          <p:cNvPr id="5" name="object 5" descr="$PPTXTitle"/>
          <p:cNvSpPr txBox="1">
            <a:spLocks noGrp="1"/>
          </p:cNvSpPr>
          <p:nvPr>
            <p:ph type="title"/>
          </p:nvPr>
        </p:nvSpPr>
        <p:spPr>
          <a:xfrm>
            <a:off x="800811" y="754206"/>
            <a:ext cx="7271134" cy="443070"/>
          </a:xfrm>
          <a:prstGeom prst="rect">
            <a:avLst/>
          </a:prstGeom>
        </p:spPr>
        <p:txBody>
          <a:bodyPr vert="horz" wrap="square" lIns="0" tIns="12065" rIns="0" bIns="0" rtlCol="0">
            <a:spAutoFit/>
          </a:bodyPr>
          <a:lstStyle/>
          <a:p>
            <a:pPr marL="12700">
              <a:lnSpc>
                <a:spcPct val="100000"/>
              </a:lnSpc>
              <a:spcBef>
                <a:spcPts val="95"/>
              </a:spcBef>
            </a:pPr>
            <a:r>
              <a:rPr lang="en-GB" sz="2800" b="1" dirty="0">
                <a:solidFill>
                  <a:schemeClr val="tx2">
                    <a:lumMod val="90000"/>
                    <a:lumOff val="10000"/>
                  </a:schemeClr>
                </a:solidFill>
                <a:uFill>
                  <a:solidFill>
                    <a:srgbClr val="0C1F36"/>
                  </a:solidFill>
                </a:uFill>
              </a:rPr>
              <a:t>FUNCTIONS</a:t>
            </a:r>
            <a:r>
              <a:rPr lang="en-GB" sz="2800" b="1" spc="-20" dirty="0">
                <a:solidFill>
                  <a:schemeClr val="tx2">
                    <a:lumMod val="90000"/>
                    <a:lumOff val="10000"/>
                  </a:schemeClr>
                </a:solidFill>
                <a:uFill>
                  <a:solidFill>
                    <a:srgbClr val="0C1F36"/>
                  </a:solidFill>
                </a:uFill>
              </a:rPr>
              <a:t> </a:t>
            </a:r>
            <a:r>
              <a:rPr lang="en-GB" sz="2800" b="1" dirty="0">
                <a:solidFill>
                  <a:schemeClr val="tx2">
                    <a:lumMod val="90000"/>
                    <a:lumOff val="10000"/>
                  </a:schemeClr>
                </a:solidFill>
                <a:uFill>
                  <a:solidFill>
                    <a:srgbClr val="0C1F36"/>
                  </a:solidFill>
                </a:uFill>
              </a:rPr>
              <a:t>OF</a:t>
            </a:r>
            <a:r>
              <a:rPr lang="en-GB" sz="2800" b="1" spc="-65" dirty="0">
                <a:solidFill>
                  <a:schemeClr val="tx2">
                    <a:lumMod val="90000"/>
                    <a:lumOff val="10000"/>
                  </a:schemeClr>
                </a:solidFill>
                <a:uFill>
                  <a:solidFill>
                    <a:srgbClr val="0C1F36"/>
                  </a:solidFill>
                </a:uFill>
              </a:rPr>
              <a:t> </a:t>
            </a:r>
            <a:r>
              <a:rPr lang="en-GB" sz="2800" b="1" dirty="0">
                <a:solidFill>
                  <a:schemeClr val="tx2">
                    <a:lumMod val="90000"/>
                    <a:lumOff val="10000"/>
                  </a:schemeClr>
                </a:solidFill>
                <a:uFill>
                  <a:solidFill>
                    <a:srgbClr val="0C1F36"/>
                  </a:solidFill>
                </a:uFill>
              </a:rPr>
              <a:t>MDP</a:t>
            </a:r>
            <a:r>
              <a:rPr lang="en-GB" sz="2800" b="1" spc="-40" dirty="0">
                <a:solidFill>
                  <a:schemeClr val="tx2">
                    <a:lumMod val="90000"/>
                    <a:lumOff val="10000"/>
                  </a:schemeClr>
                </a:solidFill>
                <a:uFill>
                  <a:solidFill>
                    <a:srgbClr val="0C1F36"/>
                  </a:solidFill>
                </a:uFill>
              </a:rPr>
              <a:t> </a:t>
            </a:r>
            <a:r>
              <a:rPr lang="en-GB" sz="2800" b="1" dirty="0">
                <a:solidFill>
                  <a:schemeClr val="tx2">
                    <a:lumMod val="90000"/>
                    <a:lumOff val="10000"/>
                  </a:schemeClr>
                </a:solidFill>
                <a:uFill>
                  <a:solidFill>
                    <a:srgbClr val="0C1F36"/>
                  </a:solidFill>
                </a:uFill>
              </a:rPr>
              <a:t>FIRM</a:t>
            </a:r>
            <a:r>
              <a:rPr lang="en-GB" sz="2800" b="1" spc="-40" dirty="0">
                <a:solidFill>
                  <a:schemeClr val="tx2">
                    <a:lumMod val="90000"/>
                    <a:lumOff val="10000"/>
                  </a:schemeClr>
                </a:solidFill>
                <a:uFill>
                  <a:solidFill>
                    <a:srgbClr val="0C1F36"/>
                  </a:solidFill>
                </a:uFill>
              </a:rPr>
              <a:t> </a:t>
            </a:r>
            <a:r>
              <a:rPr lang="en-GB" sz="2800" b="1" dirty="0">
                <a:solidFill>
                  <a:schemeClr val="tx2">
                    <a:lumMod val="90000"/>
                    <a:lumOff val="10000"/>
                  </a:schemeClr>
                </a:solidFill>
                <a:uFill>
                  <a:solidFill>
                    <a:srgbClr val="0C1F36"/>
                  </a:solidFill>
                </a:uFill>
              </a:rPr>
              <a:t>&amp;</a:t>
            </a:r>
            <a:r>
              <a:rPr lang="en-GB" sz="2800" b="1" spc="-50" dirty="0">
                <a:solidFill>
                  <a:schemeClr val="tx2">
                    <a:lumMod val="90000"/>
                    <a:lumOff val="10000"/>
                  </a:schemeClr>
                </a:solidFill>
                <a:uFill>
                  <a:solidFill>
                    <a:srgbClr val="0C1F36"/>
                  </a:solidFill>
                </a:uFill>
              </a:rPr>
              <a:t> </a:t>
            </a:r>
            <a:r>
              <a:rPr lang="en-GB" sz="2800" b="1" spc="-10" dirty="0">
                <a:solidFill>
                  <a:schemeClr val="tx2">
                    <a:lumMod val="90000"/>
                    <a:lumOff val="10000"/>
                  </a:schemeClr>
                </a:solidFill>
                <a:uFill>
                  <a:solidFill>
                    <a:srgbClr val="0C1F36"/>
                  </a:solidFill>
                </a:uFill>
              </a:rPr>
              <a:t>PARTNERS</a:t>
            </a:r>
            <a:r>
              <a:rPr lang="en-GB" sz="2800" spc="-10" dirty="0">
                <a:solidFill>
                  <a:schemeClr val="tx2">
                    <a:lumMod val="90000"/>
                    <a:lumOff val="10000"/>
                  </a:schemeClr>
                </a:solidFill>
                <a:uFill>
                  <a:solidFill>
                    <a:srgbClr val="0C1F36"/>
                  </a:solidFill>
                </a:uFill>
              </a:rPr>
              <a:t>:</a:t>
            </a:r>
            <a:endParaRPr lang="en-GB" sz="2800" dirty="0">
              <a:solidFill>
                <a:schemeClr val="tx2">
                  <a:lumMod val="90000"/>
                  <a:lumOff val="10000"/>
                </a:schemeClr>
              </a:solidFill>
            </a:endParaRPr>
          </a:p>
        </p:txBody>
      </p:sp>
      <p:sp>
        <p:nvSpPr>
          <p:cNvPr id="6" name="object 6"/>
          <p:cNvSpPr txBox="1"/>
          <p:nvPr/>
        </p:nvSpPr>
        <p:spPr>
          <a:xfrm>
            <a:off x="800811" y="1405890"/>
            <a:ext cx="10655935" cy="4384675"/>
          </a:xfrm>
          <a:prstGeom prst="rect">
            <a:avLst/>
          </a:prstGeom>
          <a:solidFill>
            <a:schemeClr val="tx2">
              <a:lumMod val="10000"/>
              <a:lumOff val="90000"/>
            </a:schemeClr>
          </a:solidFill>
        </p:spPr>
        <p:txBody>
          <a:bodyPr vert="horz" wrap="square" lIns="0" tIns="12065" rIns="0" bIns="0" rtlCol="0">
            <a:spAutoFit/>
          </a:bodyPr>
          <a:lstStyle/>
          <a:p>
            <a:pPr marL="12700" algn="just">
              <a:lnSpc>
                <a:spcPct val="100000"/>
              </a:lnSpc>
              <a:spcBef>
                <a:spcPts val="95"/>
              </a:spcBef>
            </a:pPr>
            <a:r>
              <a:rPr lang="en-GB" sz="2200" dirty="0">
                <a:solidFill>
                  <a:srgbClr val="0C1F36"/>
                </a:solidFill>
                <a:latin typeface="Calibri"/>
                <a:cs typeface="Calibri"/>
              </a:rPr>
              <a:t>The</a:t>
            </a:r>
            <a:r>
              <a:rPr lang="en-GB" sz="2200" spc="-35" dirty="0">
                <a:solidFill>
                  <a:srgbClr val="0C1F36"/>
                </a:solidFill>
                <a:latin typeface="Calibri"/>
                <a:cs typeface="Calibri"/>
              </a:rPr>
              <a:t> </a:t>
            </a:r>
            <a:r>
              <a:rPr lang="en-GB" sz="2200" dirty="0">
                <a:solidFill>
                  <a:srgbClr val="0C1F36"/>
                </a:solidFill>
                <a:latin typeface="Calibri"/>
                <a:cs typeface="Calibri"/>
              </a:rPr>
              <a:t>Partner</a:t>
            </a:r>
            <a:r>
              <a:rPr lang="en-GB" sz="2200" spc="-55" dirty="0">
                <a:solidFill>
                  <a:srgbClr val="0C1F36"/>
                </a:solidFill>
                <a:latin typeface="Calibri"/>
                <a:cs typeface="Calibri"/>
              </a:rPr>
              <a:t> </a:t>
            </a:r>
            <a:r>
              <a:rPr lang="en-GB" sz="2200" dirty="0">
                <a:solidFill>
                  <a:srgbClr val="0C1F36"/>
                </a:solidFill>
                <a:latin typeface="Calibri"/>
                <a:cs typeface="Calibri"/>
              </a:rPr>
              <a:t>of</a:t>
            </a:r>
            <a:r>
              <a:rPr lang="en-GB" sz="2200" spc="-40" dirty="0">
                <a:solidFill>
                  <a:srgbClr val="0C1F36"/>
                </a:solidFill>
                <a:latin typeface="Calibri"/>
                <a:cs typeface="Calibri"/>
              </a:rPr>
              <a:t> </a:t>
            </a:r>
            <a:r>
              <a:rPr lang="en-GB" sz="2200" dirty="0">
                <a:solidFill>
                  <a:srgbClr val="0C1F36"/>
                </a:solidFill>
                <a:latin typeface="Calibri"/>
                <a:cs typeface="Calibri"/>
              </a:rPr>
              <a:t>MDP</a:t>
            </a:r>
            <a:r>
              <a:rPr lang="en-GB" sz="2200" spc="-50" dirty="0">
                <a:solidFill>
                  <a:srgbClr val="0C1F36"/>
                </a:solidFill>
                <a:latin typeface="Calibri"/>
                <a:cs typeface="Calibri"/>
              </a:rPr>
              <a:t> </a:t>
            </a:r>
            <a:r>
              <a:rPr lang="en-GB" sz="2200" dirty="0">
                <a:solidFill>
                  <a:srgbClr val="0C1F36"/>
                </a:solidFill>
                <a:latin typeface="Calibri"/>
                <a:cs typeface="Calibri"/>
              </a:rPr>
              <a:t>Firm</a:t>
            </a:r>
            <a:r>
              <a:rPr lang="en-GB" sz="2200" spc="-45" dirty="0">
                <a:solidFill>
                  <a:srgbClr val="0C1F36"/>
                </a:solidFill>
                <a:latin typeface="Calibri"/>
                <a:cs typeface="Calibri"/>
              </a:rPr>
              <a:t> </a:t>
            </a:r>
            <a:r>
              <a:rPr lang="en-GB" sz="2200" dirty="0">
                <a:solidFill>
                  <a:srgbClr val="0C1F36"/>
                </a:solidFill>
                <a:latin typeface="Calibri"/>
                <a:cs typeface="Calibri"/>
              </a:rPr>
              <a:t>can</a:t>
            </a:r>
            <a:r>
              <a:rPr lang="en-GB" sz="2200" spc="-50" dirty="0">
                <a:solidFill>
                  <a:srgbClr val="0C1F36"/>
                </a:solidFill>
                <a:latin typeface="Calibri"/>
                <a:cs typeface="Calibri"/>
              </a:rPr>
              <a:t> </a:t>
            </a:r>
            <a:r>
              <a:rPr lang="en-GB" sz="2200" dirty="0">
                <a:solidFill>
                  <a:srgbClr val="0C1F36"/>
                </a:solidFill>
                <a:latin typeface="Calibri"/>
                <a:cs typeface="Calibri"/>
              </a:rPr>
              <a:t>perform</a:t>
            </a:r>
            <a:r>
              <a:rPr lang="en-GB" sz="2200" spc="-25" dirty="0">
                <a:solidFill>
                  <a:srgbClr val="0C1F36"/>
                </a:solidFill>
                <a:latin typeface="Calibri"/>
                <a:cs typeface="Calibri"/>
              </a:rPr>
              <a:t> </a:t>
            </a:r>
            <a:r>
              <a:rPr lang="en-GB" sz="2200" dirty="0">
                <a:solidFill>
                  <a:srgbClr val="0C1F36"/>
                </a:solidFill>
                <a:latin typeface="Calibri"/>
                <a:cs typeface="Calibri"/>
              </a:rPr>
              <a:t>the</a:t>
            </a:r>
            <a:r>
              <a:rPr lang="en-GB" sz="2200" spc="-35" dirty="0">
                <a:solidFill>
                  <a:srgbClr val="0C1F36"/>
                </a:solidFill>
                <a:latin typeface="Calibri"/>
                <a:cs typeface="Calibri"/>
              </a:rPr>
              <a:t> </a:t>
            </a:r>
            <a:r>
              <a:rPr lang="en-GB" sz="2200" spc="-10" dirty="0">
                <a:solidFill>
                  <a:srgbClr val="0C1F36"/>
                </a:solidFill>
                <a:latin typeface="Calibri"/>
                <a:cs typeface="Calibri"/>
              </a:rPr>
              <a:t>following</a:t>
            </a:r>
            <a:r>
              <a:rPr lang="en-GB" sz="2200" spc="-50" dirty="0">
                <a:solidFill>
                  <a:srgbClr val="0C1F36"/>
                </a:solidFill>
                <a:latin typeface="Calibri"/>
                <a:cs typeface="Calibri"/>
              </a:rPr>
              <a:t> </a:t>
            </a:r>
            <a:r>
              <a:rPr lang="en-GB" sz="2200" dirty="0">
                <a:solidFill>
                  <a:srgbClr val="0C1F36"/>
                </a:solidFill>
                <a:latin typeface="Calibri"/>
                <a:cs typeface="Calibri"/>
              </a:rPr>
              <a:t>functions:</a:t>
            </a:r>
            <a:r>
              <a:rPr lang="en-GB" sz="2200" spc="-40" dirty="0">
                <a:solidFill>
                  <a:srgbClr val="0C1F36"/>
                </a:solidFill>
                <a:latin typeface="Calibri"/>
                <a:cs typeface="Calibri"/>
              </a:rPr>
              <a:t> </a:t>
            </a:r>
            <a:r>
              <a:rPr lang="en-GB" sz="2200" spc="-50" dirty="0">
                <a:solidFill>
                  <a:srgbClr val="0C1F36"/>
                </a:solidFill>
                <a:latin typeface="Calibri"/>
                <a:cs typeface="Calibri"/>
              </a:rPr>
              <a:t>–</a:t>
            </a:r>
            <a:endParaRPr lang="en-GB" sz="2200" dirty="0">
              <a:latin typeface="Calibri"/>
              <a:cs typeface="Calibri"/>
            </a:endParaRPr>
          </a:p>
          <a:p>
            <a:pPr marL="469900" indent="-457200" algn="just">
              <a:lnSpc>
                <a:spcPct val="100000"/>
              </a:lnSpc>
              <a:buAutoNum type="alphaLcParenR"/>
              <a:tabLst>
                <a:tab pos="469900" algn="l"/>
              </a:tabLst>
            </a:pPr>
            <a:r>
              <a:rPr lang="en-GB" sz="2200" dirty="0">
                <a:solidFill>
                  <a:srgbClr val="0C1F36"/>
                </a:solidFill>
                <a:latin typeface="Calibri"/>
                <a:cs typeface="Calibri"/>
              </a:rPr>
              <a:t>A</a:t>
            </a:r>
            <a:r>
              <a:rPr lang="en-GB" sz="2200" spc="-25" dirty="0">
                <a:solidFill>
                  <a:srgbClr val="0C1F36"/>
                </a:solidFill>
                <a:latin typeface="Calibri"/>
                <a:cs typeface="Calibri"/>
              </a:rPr>
              <a:t> </a:t>
            </a:r>
            <a:r>
              <a:rPr lang="en-GB" sz="2200" dirty="0">
                <a:solidFill>
                  <a:srgbClr val="0C1F36"/>
                </a:solidFill>
                <a:latin typeface="Calibri"/>
                <a:cs typeface="Calibri"/>
              </a:rPr>
              <a:t>Partner</a:t>
            </a:r>
            <a:r>
              <a:rPr lang="en-GB" sz="2200" spc="-25" dirty="0">
                <a:solidFill>
                  <a:srgbClr val="0C1F36"/>
                </a:solidFill>
                <a:latin typeface="Calibri"/>
                <a:cs typeface="Calibri"/>
              </a:rPr>
              <a:t> </a:t>
            </a:r>
            <a:r>
              <a:rPr lang="en-GB" sz="2200" dirty="0">
                <a:solidFill>
                  <a:srgbClr val="0C1F36"/>
                </a:solidFill>
                <a:latin typeface="Calibri"/>
                <a:cs typeface="Calibri"/>
              </a:rPr>
              <a:t>of</a:t>
            </a:r>
            <a:r>
              <a:rPr lang="en-GB" sz="2200" spc="-10" dirty="0">
                <a:solidFill>
                  <a:srgbClr val="0C1F36"/>
                </a:solidFill>
                <a:latin typeface="Calibri"/>
                <a:cs typeface="Calibri"/>
              </a:rPr>
              <a:t> </a:t>
            </a:r>
            <a:r>
              <a:rPr lang="en-GB" sz="2200" dirty="0">
                <a:solidFill>
                  <a:srgbClr val="0C1F36"/>
                </a:solidFill>
                <a:latin typeface="Calibri"/>
                <a:cs typeface="Calibri"/>
              </a:rPr>
              <a:t>MDP</a:t>
            </a:r>
            <a:r>
              <a:rPr lang="en-GB" sz="2200" spc="-20" dirty="0">
                <a:solidFill>
                  <a:srgbClr val="0C1F36"/>
                </a:solidFill>
                <a:latin typeface="Calibri"/>
                <a:cs typeface="Calibri"/>
              </a:rPr>
              <a:t> </a:t>
            </a:r>
            <a:r>
              <a:rPr lang="en-GB" sz="2200" dirty="0">
                <a:solidFill>
                  <a:srgbClr val="0C1F36"/>
                </a:solidFill>
                <a:latin typeface="Calibri"/>
                <a:cs typeface="Calibri"/>
              </a:rPr>
              <a:t>Firm</a:t>
            </a:r>
            <a:r>
              <a:rPr lang="en-GB" sz="2200" spc="-15" dirty="0">
                <a:solidFill>
                  <a:srgbClr val="0C1F36"/>
                </a:solidFill>
                <a:latin typeface="Calibri"/>
                <a:cs typeface="Calibri"/>
              </a:rPr>
              <a:t> </a:t>
            </a:r>
            <a:r>
              <a:rPr lang="en-GB" sz="2200" dirty="0">
                <a:solidFill>
                  <a:srgbClr val="0C1F36"/>
                </a:solidFill>
                <a:latin typeface="Calibri"/>
                <a:cs typeface="Calibri"/>
              </a:rPr>
              <a:t>is</a:t>
            </a:r>
            <a:r>
              <a:rPr lang="en-GB" sz="2200" spc="-5" dirty="0">
                <a:solidFill>
                  <a:srgbClr val="0C1F36"/>
                </a:solidFill>
                <a:latin typeface="Calibri"/>
                <a:cs typeface="Calibri"/>
              </a:rPr>
              <a:t> </a:t>
            </a:r>
            <a:r>
              <a:rPr lang="en-GB" sz="2200" dirty="0">
                <a:solidFill>
                  <a:srgbClr val="0C1F36"/>
                </a:solidFill>
                <a:latin typeface="Calibri"/>
                <a:cs typeface="Calibri"/>
              </a:rPr>
              <a:t>permitted</a:t>
            </a:r>
            <a:r>
              <a:rPr lang="en-GB" sz="2200" spc="-15" dirty="0">
                <a:solidFill>
                  <a:srgbClr val="0C1F36"/>
                </a:solidFill>
                <a:latin typeface="Calibri"/>
                <a:cs typeface="Calibri"/>
              </a:rPr>
              <a:t> </a:t>
            </a:r>
            <a:r>
              <a:rPr lang="en-GB" sz="2200" dirty="0">
                <a:solidFill>
                  <a:srgbClr val="0C1F36"/>
                </a:solidFill>
                <a:latin typeface="Calibri"/>
                <a:cs typeface="Calibri"/>
              </a:rPr>
              <a:t>to</a:t>
            </a:r>
            <a:r>
              <a:rPr lang="en-GB" sz="2200" spc="10" dirty="0">
                <a:solidFill>
                  <a:srgbClr val="0C1F36"/>
                </a:solidFill>
                <a:latin typeface="Calibri"/>
                <a:cs typeface="Calibri"/>
              </a:rPr>
              <a:t> </a:t>
            </a:r>
            <a:r>
              <a:rPr lang="en-GB" sz="2200" dirty="0">
                <a:solidFill>
                  <a:srgbClr val="0C1F36"/>
                </a:solidFill>
                <a:latin typeface="Calibri"/>
                <a:cs typeface="Calibri"/>
              </a:rPr>
              <a:t>render</a:t>
            </a:r>
            <a:r>
              <a:rPr lang="en-GB" sz="2200" spc="-30" dirty="0">
                <a:solidFill>
                  <a:srgbClr val="0C1F36"/>
                </a:solidFill>
                <a:latin typeface="Calibri"/>
                <a:cs typeface="Calibri"/>
              </a:rPr>
              <a:t> </a:t>
            </a:r>
            <a:r>
              <a:rPr lang="en-GB" sz="2200" dirty="0">
                <a:solidFill>
                  <a:srgbClr val="0C1F36"/>
                </a:solidFill>
                <a:latin typeface="Calibri"/>
                <a:cs typeface="Calibri"/>
              </a:rPr>
              <a:t>all</a:t>
            </a:r>
            <a:r>
              <a:rPr lang="en-GB" sz="2200" spc="-20" dirty="0">
                <a:solidFill>
                  <a:srgbClr val="0C1F36"/>
                </a:solidFill>
                <a:latin typeface="Calibri"/>
                <a:cs typeface="Calibri"/>
              </a:rPr>
              <a:t> </a:t>
            </a:r>
            <a:r>
              <a:rPr lang="en-GB" sz="2200" dirty="0">
                <a:solidFill>
                  <a:srgbClr val="0C1F36"/>
                </a:solidFill>
                <a:latin typeface="Calibri"/>
                <a:cs typeface="Calibri"/>
              </a:rPr>
              <a:t>the</a:t>
            </a:r>
            <a:r>
              <a:rPr lang="en-GB" sz="2200" spc="-20" dirty="0">
                <a:solidFill>
                  <a:srgbClr val="0C1F36"/>
                </a:solidFill>
                <a:latin typeface="Calibri"/>
                <a:cs typeface="Calibri"/>
              </a:rPr>
              <a:t> </a:t>
            </a:r>
            <a:r>
              <a:rPr lang="en-GB" sz="2200" dirty="0">
                <a:solidFill>
                  <a:srgbClr val="0C1F36"/>
                </a:solidFill>
                <a:latin typeface="Calibri"/>
                <a:cs typeface="Calibri"/>
              </a:rPr>
              <a:t>services</a:t>
            </a:r>
            <a:r>
              <a:rPr lang="en-GB" sz="2200" spc="-15" dirty="0">
                <a:solidFill>
                  <a:srgbClr val="0C1F36"/>
                </a:solidFill>
                <a:latin typeface="Calibri"/>
                <a:cs typeface="Calibri"/>
              </a:rPr>
              <a:t> </a:t>
            </a:r>
            <a:r>
              <a:rPr lang="en-GB" sz="2200" dirty="0">
                <a:solidFill>
                  <a:srgbClr val="0C1F36"/>
                </a:solidFill>
                <a:latin typeface="Calibri"/>
                <a:cs typeface="Calibri"/>
              </a:rPr>
              <a:t>as</a:t>
            </a:r>
            <a:r>
              <a:rPr lang="en-GB" sz="2200" spc="-10" dirty="0">
                <a:solidFill>
                  <a:srgbClr val="0C1F36"/>
                </a:solidFill>
                <a:latin typeface="Calibri"/>
                <a:cs typeface="Calibri"/>
              </a:rPr>
              <a:t> </a:t>
            </a:r>
            <a:r>
              <a:rPr lang="en-GB" sz="2200" dirty="0">
                <a:solidFill>
                  <a:srgbClr val="0C1F36"/>
                </a:solidFill>
                <a:latin typeface="Calibri"/>
                <a:cs typeface="Calibri"/>
              </a:rPr>
              <a:t>prescribed</a:t>
            </a:r>
            <a:r>
              <a:rPr lang="en-GB" sz="2200" spc="-25" dirty="0">
                <a:solidFill>
                  <a:srgbClr val="0C1F36"/>
                </a:solidFill>
                <a:latin typeface="Calibri"/>
                <a:cs typeface="Calibri"/>
              </a:rPr>
              <a:t> </a:t>
            </a:r>
            <a:r>
              <a:rPr lang="en-GB" sz="2200" dirty="0">
                <a:solidFill>
                  <a:srgbClr val="0C1F36"/>
                </a:solidFill>
                <a:latin typeface="Calibri"/>
                <a:cs typeface="Calibri"/>
              </a:rPr>
              <a:t>under</a:t>
            </a:r>
            <a:r>
              <a:rPr lang="en-GB" sz="2200" spc="-25" dirty="0">
                <a:solidFill>
                  <a:srgbClr val="0C1F36"/>
                </a:solidFill>
                <a:latin typeface="Calibri"/>
                <a:cs typeface="Calibri"/>
              </a:rPr>
              <a:t> </a:t>
            </a:r>
            <a:r>
              <a:rPr lang="en-GB" sz="2200" dirty="0">
                <a:solidFill>
                  <a:srgbClr val="0C1F36"/>
                </a:solidFill>
                <a:latin typeface="Calibri"/>
                <a:cs typeface="Calibri"/>
              </a:rPr>
              <a:t>ICAI</a:t>
            </a:r>
            <a:r>
              <a:rPr lang="en-GB" sz="2200" spc="-5" dirty="0">
                <a:solidFill>
                  <a:srgbClr val="0C1F36"/>
                </a:solidFill>
                <a:latin typeface="Calibri"/>
                <a:cs typeface="Calibri"/>
              </a:rPr>
              <a:t> </a:t>
            </a:r>
            <a:r>
              <a:rPr lang="en-GB" sz="2200" spc="-25" dirty="0">
                <a:solidFill>
                  <a:srgbClr val="0C1F36"/>
                </a:solidFill>
                <a:latin typeface="Calibri"/>
                <a:cs typeface="Calibri"/>
              </a:rPr>
              <a:t>Act</a:t>
            </a:r>
            <a:endParaRPr lang="en-GB" sz="2200" dirty="0">
              <a:latin typeface="Calibri"/>
              <a:cs typeface="Calibri"/>
            </a:endParaRPr>
          </a:p>
          <a:p>
            <a:pPr marL="469900" algn="just">
              <a:lnSpc>
                <a:spcPct val="100000"/>
              </a:lnSpc>
            </a:pPr>
            <a:r>
              <a:rPr lang="en-GB" sz="2200" dirty="0">
                <a:solidFill>
                  <a:srgbClr val="0C1F36"/>
                </a:solidFill>
                <a:latin typeface="Calibri"/>
                <a:cs typeface="Calibri"/>
              </a:rPr>
              <a:t>&amp;</a:t>
            </a:r>
            <a:r>
              <a:rPr lang="en-GB" sz="2200" spc="-10" dirty="0">
                <a:solidFill>
                  <a:srgbClr val="0C1F36"/>
                </a:solidFill>
                <a:latin typeface="Calibri"/>
                <a:cs typeface="Calibri"/>
              </a:rPr>
              <a:t> Regulations.</a:t>
            </a:r>
            <a:endParaRPr lang="en-GB" sz="2200" dirty="0">
              <a:latin typeface="Calibri"/>
              <a:cs typeface="Calibri"/>
            </a:endParaRPr>
          </a:p>
          <a:p>
            <a:pPr marL="469900" marR="6985" indent="-457834" algn="just">
              <a:lnSpc>
                <a:spcPct val="100000"/>
              </a:lnSpc>
              <a:buAutoNum type="alphaLcParenR" startAt="2"/>
              <a:tabLst>
                <a:tab pos="469900" algn="l"/>
              </a:tabLst>
            </a:pPr>
            <a:r>
              <a:rPr lang="en-GB" sz="2200" dirty="0">
                <a:solidFill>
                  <a:srgbClr val="0C1F36"/>
                </a:solidFill>
                <a:latin typeface="Calibri"/>
                <a:cs typeface="Calibri"/>
              </a:rPr>
              <a:t>The</a:t>
            </a:r>
            <a:r>
              <a:rPr lang="en-GB" sz="2200" spc="-35" dirty="0">
                <a:solidFill>
                  <a:srgbClr val="0C1F36"/>
                </a:solidFill>
                <a:latin typeface="Calibri"/>
                <a:cs typeface="Calibri"/>
              </a:rPr>
              <a:t> </a:t>
            </a:r>
            <a:r>
              <a:rPr lang="en-GB" sz="2200" dirty="0">
                <a:solidFill>
                  <a:srgbClr val="0C1F36"/>
                </a:solidFill>
                <a:latin typeface="Calibri"/>
                <a:cs typeface="Calibri"/>
              </a:rPr>
              <a:t>CA</a:t>
            </a:r>
            <a:r>
              <a:rPr lang="en-GB" sz="2200" spc="-25" dirty="0">
                <a:solidFill>
                  <a:srgbClr val="0C1F36"/>
                </a:solidFill>
                <a:latin typeface="Calibri"/>
                <a:cs typeface="Calibri"/>
              </a:rPr>
              <a:t> </a:t>
            </a:r>
            <a:r>
              <a:rPr lang="en-GB" sz="2200" dirty="0">
                <a:solidFill>
                  <a:srgbClr val="0C1F36"/>
                </a:solidFill>
                <a:latin typeface="Calibri"/>
                <a:cs typeface="Calibri"/>
              </a:rPr>
              <a:t>Act</a:t>
            </a:r>
            <a:r>
              <a:rPr lang="en-GB" sz="2200" spc="-30" dirty="0">
                <a:solidFill>
                  <a:srgbClr val="0C1F36"/>
                </a:solidFill>
                <a:latin typeface="Calibri"/>
                <a:cs typeface="Calibri"/>
              </a:rPr>
              <a:t> </a:t>
            </a:r>
            <a:r>
              <a:rPr lang="en-GB" sz="2200" dirty="0">
                <a:solidFill>
                  <a:srgbClr val="0C1F36"/>
                </a:solidFill>
                <a:latin typeface="Calibri"/>
                <a:cs typeface="Calibri"/>
              </a:rPr>
              <a:t>1949</a:t>
            </a:r>
            <a:r>
              <a:rPr lang="en-GB" sz="2200" spc="-15" dirty="0">
                <a:solidFill>
                  <a:srgbClr val="0C1F36"/>
                </a:solidFill>
                <a:latin typeface="Calibri"/>
                <a:cs typeface="Calibri"/>
              </a:rPr>
              <a:t> </a:t>
            </a:r>
            <a:r>
              <a:rPr lang="en-GB" sz="2200" dirty="0">
                <a:solidFill>
                  <a:srgbClr val="0C1F36"/>
                </a:solidFill>
                <a:latin typeface="Calibri"/>
                <a:cs typeface="Calibri"/>
              </a:rPr>
              <a:t>read</a:t>
            </a:r>
            <a:r>
              <a:rPr lang="en-GB" sz="2200" spc="-30" dirty="0">
                <a:solidFill>
                  <a:srgbClr val="0C1F36"/>
                </a:solidFill>
                <a:latin typeface="Calibri"/>
                <a:cs typeface="Calibri"/>
              </a:rPr>
              <a:t> </a:t>
            </a:r>
            <a:r>
              <a:rPr lang="en-GB" sz="2200" dirty="0">
                <a:solidFill>
                  <a:srgbClr val="0C1F36"/>
                </a:solidFill>
                <a:latin typeface="Calibri"/>
                <a:cs typeface="Calibri"/>
              </a:rPr>
              <a:t>with</a:t>
            </a:r>
            <a:r>
              <a:rPr lang="en-GB" sz="2200" spc="-25" dirty="0">
                <a:solidFill>
                  <a:srgbClr val="0C1F36"/>
                </a:solidFill>
                <a:latin typeface="Calibri"/>
                <a:cs typeface="Calibri"/>
              </a:rPr>
              <a:t> </a:t>
            </a:r>
            <a:r>
              <a:rPr lang="en-GB" sz="2200" dirty="0">
                <a:solidFill>
                  <a:srgbClr val="0C1F36"/>
                </a:solidFill>
                <a:latin typeface="Calibri"/>
                <a:cs typeface="Calibri"/>
              </a:rPr>
              <a:t>the</a:t>
            </a:r>
            <a:r>
              <a:rPr lang="en-GB" sz="2200" spc="-25" dirty="0">
                <a:solidFill>
                  <a:srgbClr val="0C1F36"/>
                </a:solidFill>
                <a:latin typeface="Calibri"/>
                <a:cs typeface="Calibri"/>
              </a:rPr>
              <a:t> </a:t>
            </a:r>
            <a:r>
              <a:rPr lang="en-GB" sz="2200" dirty="0">
                <a:solidFill>
                  <a:srgbClr val="0C1F36"/>
                </a:solidFill>
                <a:latin typeface="Calibri"/>
                <a:cs typeface="Calibri"/>
              </a:rPr>
              <a:t>Regulations,</a:t>
            </a:r>
            <a:r>
              <a:rPr lang="en-GB" sz="2200" spc="-15" dirty="0">
                <a:solidFill>
                  <a:srgbClr val="0C1F36"/>
                </a:solidFill>
                <a:latin typeface="Calibri"/>
                <a:cs typeface="Calibri"/>
              </a:rPr>
              <a:t> </a:t>
            </a:r>
            <a:r>
              <a:rPr lang="en-GB" sz="2200" dirty="0">
                <a:solidFill>
                  <a:srgbClr val="0C1F36"/>
                </a:solidFill>
                <a:latin typeface="Calibri"/>
                <a:cs typeface="Calibri"/>
              </a:rPr>
              <a:t>1988</a:t>
            </a:r>
            <a:r>
              <a:rPr lang="en-GB" sz="2200" spc="-30" dirty="0">
                <a:solidFill>
                  <a:srgbClr val="0C1F36"/>
                </a:solidFill>
                <a:latin typeface="Calibri"/>
                <a:cs typeface="Calibri"/>
              </a:rPr>
              <a:t> </a:t>
            </a:r>
            <a:r>
              <a:rPr lang="en-GB" sz="2200" dirty="0">
                <a:solidFill>
                  <a:srgbClr val="0C1F36"/>
                </a:solidFill>
                <a:latin typeface="Calibri"/>
                <a:cs typeface="Calibri"/>
              </a:rPr>
              <a:t>does</a:t>
            </a:r>
            <a:r>
              <a:rPr lang="en-GB" sz="2200" spc="-15" dirty="0">
                <a:solidFill>
                  <a:srgbClr val="0C1F36"/>
                </a:solidFill>
                <a:latin typeface="Calibri"/>
                <a:cs typeface="Calibri"/>
              </a:rPr>
              <a:t> </a:t>
            </a:r>
            <a:r>
              <a:rPr lang="en-GB" sz="2200" dirty="0">
                <a:solidFill>
                  <a:srgbClr val="0C1F36"/>
                </a:solidFill>
                <a:latin typeface="Calibri"/>
                <a:cs typeface="Calibri"/>
              </a:rPr>
              <a:t>not</a:t>
            </a:r>
            <a:r>
              <a:rPr lang="en-GB" sz="2200" spc="-20" dirty="0">
                <a:solidFill>
                  <a:srgbClr val="0C1F36"/>
                </a:solidFill>
                <a:latin typeface="Calibri"/>
                <a:cs typeface="Calibri"/>
              </a:rPr>
              <a:t> </a:t>
            </a:r>
            <a:r>
              <a:rPr lang="en-GB" sz="2200" dirty="0">
                <a:solidFill>
                  <a:srgbClr val="0C1F36"/>
                </a:solidFill>
                <a:latin typeface="Calibri"/>
                <a:cs typeface="Calibri"/>
              </a:rPr>
              <a:t>prohibit</a:t>
            </a:r>
            <a:r>
              <a:rPr lang="en-GB" sz="2200" spc="-25" dirty="0">
                <a:solidFill>
                  <a:srgbClr val="0C1F36"/>
                </a:solidFill>
                <a:latin typeface="Calibri"/>
                <a:cs typeface="Calibri"/>
              </a:rPr>
              <a:t> </a:t>
            </a:r>
            <a:r>
              <a:rPr lang="en-GB" sz="2200" dirty="0">
                <a:solidFill>
                  <a:srgbClr val="0C1F36"/>
                </a:solidFill>
                <a:latin typeface="Calibri"/>
                <a:cs typeface="Calibri"/>
              </a:rPr>
              <a:t>a</a:t>
            </a:r>
            <a:r>
              <a:rPr lang="en-GB" sz="2200" spc="-25" dirty="0">
                <a:solidFill>
                  <a:srgbClr val="0C1F36"/>
                </a:solidFill>
                <a:latin typeface="Calibri"/>
                <a:cs typeface="Calibri"/>
              </a:rPr>
              <a:t> </a:t>
            </a:r>
            <a:r>
              <a:rPr lang="en-GB" sz="2200" dirty="0">
                <a:solidFill>
                  <a:srgbClr val="0C1F36"/>
                </a:solidFill>
                <a:latin typeface="Calibri"/>
                <a:cs typeface="Calibri"/>
              </a:rPr>
              <a:t>partner</a:t>
            </a:r>
            <a:r>
              <a:rPr lang="en-GB" sz="2200" spc="-30" dirty="0">
                <a:solidFill>
                  <a:srgbClr val="0C1F36"/>
                </a:solidFill>
                <a:latin typeface="Calibri"/>
                <a:cs typeface="Calibri"/>
              </a:rPr>
              <a:t> </a:t>
            </a:r>
            <a:r>
              <a:rPr lang="en-GB" sz="2200" dirty="0">
                <a:solidFill>
                  <a:srgbClr val="0C1F36"/>
                </a:solidFill>
                <a:latin typeface="Calibri"/>
                <a:cs typeface="Calibri"/>
              </a:rPr>
              <a:t>of</a:t>
            </a:r>
            <a:r>
              <a:rPr lang="en-GB" sz="2200" spc="-30" dirty="0">
                <a:solidFill>
                  <a:srgbClr val="0C1F36"/>
                </a:solidFill>
                <a:latin typeface="Calibri"/>
                <a:cs typeface="Calibri"/>
              </a:rPr>
              <a:t> </a:t>
            </a:r>
            <a:r>
              <a:rPr lang="en-GB" sz="2200" dirty="0">
                <a:solidFill>
                  <a:srgbClr val="0C1F36"/>
                </a:solidFill>
                <a:latin typeface="Calibri"/>
                <a:cs typeface="Calibri"/>
              </a:rPr>
              <a:t>MDP</a:t>
            </a:r>
            <a:r>
              <a:rPr lang="en-GB" sz="2200" spc="-25" dirty="0">
                <a:solidFill>
                  <a:srgbClr val="0C1F36"/>
                </a:solidFill>
                <a:latin typeface="Calibri"/>
                <a:cs typeface="Calibri"/>
              </a:rPr>
              <a:t> </a:t>
            </a:r>
            <a:r>
              <a:rPr lang="en-GB" sz="2200" spc="-20" dirty="0">
                <a:solidFill>
                  <a:srgbClr val="0C1F36"/>
                </a:solidFill>
                <a:latin typeface="Calibri"/>
                <a:cs typeface="Calibri"/>
              </a:rPr>
              <a:t>Firm </a:t>
            </a:r>
            <a:r>
              <a:rPr lang="en-GB" sz="2200" dirty="0">
                <a:solidFill>
                  <a:srgbClr val="0C1F36"/>
                </a:solidFill>
                <a:latin typeface="Calibri"/>
                <a:cs typeface="Calibri"/>
              </a:rPr>
              <a:t>to</a:t>
            </a:r>
            <a:r>
              <a:rPr lang="en-GB" sz="2200" spc="60" dirty="0">
                <a:solidFill>
                  <a:srgbClr val="0C1F36"/>
                </a:solidFill>
                <a:latin typeface="Calibri"/>
                <a:cs typeface="Calibri"/>
              </a:rPr>
              <a:t> </a:t>
            </a:r>
            <a:r>
              <a:rPr lang="en-GB" sz="2200" dirty="0">
                <a:solidFill>
                  <a:srgbClr val="0C1F36"/>
                </a:solidFill>
                <a:latin typeface="Calibri"/>
                <a:cs typeface="Calibri"/>
              </a:rPr>
              <a:t>practice</a:t>
            </a:r>
            <a:r>
              <a:rPr lang="en-GB" sz="2200" spc="65" dirty="0">
                <a:solidFill>
                  <a:srgbClr val="0C1F36"/>
                </a:solidFill>
                <a:latin typeface="Calibri"/>
                <a:cs typeface="Calibri"/>
              </a:rPr>
              <a:t> </a:t>
            </a:r>
            <a:r>
              <a:rPr lang="en-GB" sz="2200" dirty="0">
                <a:solidFill>
                  <a:srgbClr val="0C1F36"/>
                </a:solidFill>
                <a:latin typeface="Calibri"/>
                <a:cs typeface="Calibri"/>
              </a:rPr>
              <a:t>in</a:t>
            </a:r>
            <a:r>
              <a:rPr lang="en-GB" sz="2200" spc="60" dirty="0">
                <a:solidFill>
                  <a:srgbClr val="0C1F36"/>
                </a:solidFill>
                <a:latin typeface="Calibri"/>
                <a:cs typeface="Calibri"/>
              </a:rPr>
              <a:t> </a:t>
            </a:r>
            <a:r>
              <a:rPr lang="en-GB" sz="2200" dirty="0">
                <a:solidFill>
                  <a:srgbClr val="0C1F36"/>
                </a:solidFill>
                <a:latin typeface="Calibri"/>
                <a:cs typeface="Calibri"/>
              </a:rPr>
              <a:t>his</a:t>
            </a:r>
            <a:r>
              <a:rPr lang="en-GB" sz="2200" spc="65" dirty="0">
                <a:solidFill>
                  <a:srgbClr val="0C1F36"/>
                </a:solidFill>
                <a:latin typeface="Calibri"/>
                <a:cs typeface="Calibri"/>
              </a:rPr>
              <a:t> </a:t>
            </a:r>
            <a:r>
              <a:rPr lang="en-GB" sz="2200" dirty="0">
                <a:solidFill>
                  <a:srgbClr val="0C1F36"/>
                </a:solidFill>
                <a:latin typeface="Calibri"/>
                <a:cs typeface="Calibri"/>
              </a:rPr>
              <a:t>name.</a:t>
            </a:r>
            <a:r>
              <a:rPr lang="en-GB" sz="2200" spc="50" dirty="0">
                <a:solidFill>
                  <a:srgbClr val="0C1F36"/>
                </a:solidFill>
                <a:latin typeface="Calibri"/>
                <a:cs typeface="Calibri"/>
              </a:rPr>
              <a:t> </a:t>
            </a:r>
            <a:r>
              <a:rPr lang="en-GB" sz="2200" dirty="0">
                <a:solidFill>
                  <a:srgbClr val="0C1F36"/>
                </a:solidFill>
                <a:latin typeface="Calibri"/>
                <a:cs typeface="Calibri"/>
              </a:rPr>
              <a:t>It</a:t>
            </a:r>
            <a:r>
              <a:rPr lang="en-GB" sz="2200" spc="80" dirty="0">
                <a:solidFill>
                  <a:srgbClr val="0C1F36"/>
                </a:solidFill>
                <a:latin typeface="Calibri"/>
                <a:cs typeface="Calibri"/>
              </a:rPr>
              <a:t> </a:t>
            </a:r>
            <a:r>
              <a:rPr lang="en-GB" sz="2200" dirty="0">
                <a:solidFill>
                  <a:srgbClr val="0C1F36"/>
                </a:solidFill>
                <a:latin typeface="Calibri"/>
                <a:cs typeface="Calibri"/>
              </a:rPr>
              <a:t>is</a:t>
            </a:r>
            <a:r>
              <a:rPr lang="en-GB" sz="2200" spc="60" dirty="0">
                <a:solidFill>
                  <a:srgbClr val="0C1F36"/>
                </a:solidFill>
                <a:latin typeface="Calibri"/>
                <a:cs typeface="Calibri"/>
              </a:rPr>
              <a:t> </a:t>
            </a:r>
            <a:r>
              <a:rPr lang="en-GB" sz="2200" dirty="0">
                <a:solidFill>
                  <a:srgbClr val="0C1F36"/>
                </a:solidFill>
                <a:latin typeface="Calibri"/>
                <a:cs typeface="Calibri"/>
              </a:rPr>
              <a:t>the</a:t>
            </a:r>
            <a:r>
              <a:rPr lang="en-GB" sz="2200" spc="60" dirty="0">
                <a:solidFill>
                  <a:srgbClr val="0C1F36"/>
                </a:solidFill>
                <a:latin typeface="Calibri"/>
                <a:cs typeface="Calibri"/>
              </a:rPr>
              <a:t> </a:t>
            </a:r>
            <a:r>
              <a:rPr lang="en-GB" sz="2200" dirty="0">
                <a:solidFill>
                  <a:srgbClr val="0C1F36"/>
                </a:solidFill>
                <a:latin typeface="Calibri"/>
                <a:cs typeface="Calibri"/>
              </a:rPr>
              <a:t>discretion</a:t>
            </a:r>
            <a:r>
              <a:rPr lang="en-GB" sz="2200" spc="55" dirty="0">
                <a:solidFill>
                  <a:srgbClr val="0C1F36"/>
                </a:solidFill>
                <a:latin typeface="Calibri"/>
                <a:cs typeface="Calibri"/>
              </a:rPr>
              <a:t> </a:t>
            </a:r>
            <a:r>
              <a:rPr lang="en-GB" sz="2200" dirty="0">
                <a:solidFill>
                  <a:srgbClr val="0C1F36"/>
                </a:solidFill>
                <a:latin typeface="Calibri"/>
                <a:cs typeface="Calibri"/>
              </a:rPr>
              <a:t>of</a:t>
            </a:r>
            <a:r>
              <a:rPr lang="en-GB" sz="2200" spc="60" dirty="0">
                <a:solidFill>
                  <a:srgbClr val="0C1F36"/>
                </a:solidFill>
                <a:latin typeface="Calibri"/>
                <a:cs typeface="Calibri"/>
              </a:rPr>
              <a:t> </a:t>
            </a:r>
            <a:r>
              <a:rPr lang="en-GB" sz="2200" dirty="0">
                <a:solidFill>
                  <a:srgbClr val="0C1F36"/>
                </a:solidFill>
                <a:latin typeface="Calibri"/>
                <a:cs typeface="Calibri"/>
              </a:rPr>
              <a:t>MDP</a:t>
            </a:r>
            <a:r>
              <a:rPr lang="en-GB" sz="2200" spc="70" dirty="0">
                <a:solidFill>
                  <a:srgbClr val="0C1F36"/>
                </a:solidFill>
                <a:latin typeface="Calibri"/>
                <a:cs typeface="Calibri"/>
              </a:rPr>
              <a:t> </a:t>
            </a:r>
            <a:r>
              <a:rPr lang="en-GB" sz="2200" dirty="0">
                <a:solidFill>
                  <a:srgbClr val="0C1F36"/>
                </a:solidFill>
                <a:latin typeface="Calibri"/>
                <a:cs typeface="Calibri"/>
              </a:rPr>
              <a:t>Firm</a:t>
            </a:r>
            <a:r>
              <a:rPr lang="en-GB" sz="2200" spc="70" dirty="0">
                <a:solidFill>
                  <a:srgbClr val="0C1F36"/>
                </a:solidFill>
                <a:latin typeface="Calibri"/>
                <a:cs typeface="Calibri"/>
              </a:rPr>
              <a:t> </a:t>
            </a:r>
            <a:r>
              <a:rPr lang="en-GB" sz="2200" dirty="0">
                <a:solidFill>
                  <a:srgbClr val="0C1F36"/>
                </a:solidFill>
                <a:latin typeface="Calibri"/>
                <a:cs typeface="Calibri"/>
              </a:rPr>
              <a:t>to</a:t>
            </a:r>
            <a:r>
              <a:rPr lang="en-GB" sz="2200" spc="60" dirty="0">
                <a:solidFill>
                  <a:srgbClr val="0C1F36"/>
                </a:solidFill>
                <a:latin typeface="Calibri"/>
                <a:cs typeface="Calibri"/>
              </a:rPr>
              <a:t> </a:t>
            </a:r>
            <a:r>
              <a:rPr lang="en-GB" sz="2200" dirty="0">
                <a:solidFill>
                  <a:srgbClr val="0C1F36"/>
                </a:solidFill>
                <a:latin typeface="Calibri"/>
                <a:cs typeface="Calibri"/>
              </a:rPr>
              <a:t>permit</a:t>
            </a:r>
            <a:r>
              <a:rPr lang="en-GB" sz="2200" spc="85" dirty="0">
                <a:solidFill>
                  <a:srgbClr val="0C1F36"/>
                </a:solidFill>
                <a:latin typeface="Calibri"/>
                <a:cs typeface="Calibri"/>
              </a:rPr>
              <a:t> </a:t>
            </a:r>
            <a:r>
              <a:rPr lang="en-GB" sz="2200" dirty="0">
                <a:solidFill>
                  <a:srgbClr val="0C1F36"/>
                </a:solidFill>
                <a:latin typeface="Calibri"/>
                <a:cs typeface="Calibri"/>
              </a:rPr>
              <a:t>its</a:t>
            </a:r>
            <a:r>
              <a:rPr lang="en-GB" sz="2200" spc="55" dirty="0">
                <a:solidFill>
                  <a:srgbClr val="0C1F36"/>
                </a:solidFill>
                <a:latin typeface="Calibri"/>
                <a:cs typeface="Calibri"/>
              </a:rPr>
              <a:t> </a:t>
            </a:r>
            <a:r>
              <a:rPr lang="en-GB" sz="2200" dirty="0">
                <a:solidFill>
                  <a:srgbClr val="0C1F36"/>
                </a:solidFill>
                <a:latin typeface="Calibri"/>
                <a:cs typeface="Calibri"/>
              </a:rPr>
              <a:t>partners</a:t>
            </a:r>
            <a:r>
              <a:rPr lang="en-GB" sz="2200" spc="60" dirty="0">
                <a:solidFill>
                  <a:srgbClr val="0C1F36"/>
                </a:solidFill>
                <a:latin typeface="Calibri"/>
                <a:cs typeface="Calibri"/>
              </a:rPr>
              <a:t> </a:t>
            </a:r>
            <a:r>
              <a:rPr lang="en-GB" sz="2200" dirty="0">
                <a:solidFill>
                  <a:srgbClr val="0C1F36"/>
                </a:solidFill>
                <a:latin typeface="Calibri"/>
                <a:cs typeface="Calibri"/>
              </a:rPr>
              <a:t>to</a:t>
            </a:r>
            <a:r>
              <a:rPr lang="en-GB" sz="2200" spc="60" dirty="0">
                <a:solidFill>
                  <a:srgbClr val="0C1F36"/>
                </a:solidFill>
                <a:latin typeface="Calibri"/>
                <a:cs typeface="Calibri"/>
              </a:rPr>
              <a:t> </a:t>
            </a:r>
            <a:r>
              <a:rPr lang="en-GB" sz="2200" spc="-10" dirty="0">
                <a:solidFill>
                  <a:srgbClr val="0C1F36"/>
                </a:solidFill>
                <a:latin typeface="Calibri"/>
                <a:cs typeface="Calibri"/>
              </a:rPr>
              <a:t>practice </a:t>
            </a:r>
            <a:r>
              <a:rPr lang="en-GB" sz="2200" dirty="0">
                <a:solidFill>
                  <a:srgbClr val="0C1F36"/>
                </a:solidFill>
                <a:latin typeface="Calibri"/>
                <a:cs typeface="Calibri"/>
              </a:rPr>
              <a:t>in</a:t>
            </a:r>
            <a:r>
              <a:rPr lang="en-GB" sz="2200" spc="-30" dirty="0">
                <a:solidFill>
                  <a:srgbClr val="0C1F36"/>
                </a:solidFill>
                <a:latin typeface="Calibri"/>
                <a:cs typeface="Calibri"/>
              </a:rPr>
              <a:t> </a:t>
            </a:r>
            <a:r>
              <a:rPr lang="en-GB" sz="2200" dirty="0">
                <a:solidFill>
                  <a:srgbClr val="0C1F36"/>
                </a:solidFill>
                <a:latin typeface="Calibri"/>
                <a:cs typeface="Calibri"/>
              </a:rPr>
              <a:t>their</a:t>
            </a:r>
            <a:r>
              <a:rPr lang="en-GB" sz="2200" spc="-10" dirty="0">
                <a:solidFill>
                  <a:srgbClr val="0C1F36"/>
                </a:solidFill>
                <a:latin typeface="Calibri"/>
                <a:cs typeface="Calibri"/>
              </a:rPr>
              <a:t> </a:t>
            </a:r>
            <a:r>
              <a:rPr lang="en-GB" sz="2200" dirty="0">
                <a:solidFill>
                  <a:srgbClr val="0C1F36"/>
                </a:solidFill>
                <a:latin typeface="Calibri"/>
                <a:cs typeface="Calibri"/>
              </a:rPr>
              <a:t>individual</a:t>
            </a:r>
            <a:r>
              <a:rPr lang="en-GB" sz="2200" spc="-65" dirty="0">
                <a:solidFill>
                  <a:srgbClr val="0C1F36"/>
                </a:solidFill>
                <a:latin typeface="Calibri"/>
                <a:cs typeface="Calibri"/>
              </a:rPr>
              <a:t> </a:t>
            </a:r>
            <a:r>
              <a:rPr lang="en-GB" sz="2200" spc="-10" dirty="0">
                <a:solidFill>
                  <a:srgbClr val="0C1F36"/>
                </a:solidFill>
                <a:latin typeface="Calibri"/>
                <a:cs typeface="Calibri"/>
              </a:rPr>
              <a:t>capacity.</a:t>
            </a:r>
            <a:endParaRPr lang="en-GB" sz="2200" dirty="0">
              <a:latin typeface="Calibri"/>
              <a:cs typeface="Calibri"/>
            </a:endParaRPr>
          </a:p>
          <a:p>
            <a:pPr marL="470534" indent="-457834" algn="just">
              <a:lnSpc>
                <a:spcPct val="100000"/>
              </a:lnSpc>
              <a:buAutoNum type="alphaLcParenR" startAt="2"/>
              <a:tabLst>
                <a:tab pos="470534" algn="l"/>
              </a:tabLst>
            </a:pPr>
            <a:r>
              <a:rPr lang="en-GB" sz="2200" dirty="0">
                <a:solidFill>
                  <a:srgbClr val="0C1F36"/>
                </a:solidFill>
                <a:latin typeface="Calibri"/>
                <a:cs typeface="Calibri"/>
              </a:rPr>
              <a:t>A</a:t>
            </a:r>
            <a:r>
              <a:rPr lang="en-GB" sz="2200" spc="365" dirty="0">
                <a:solidFill>
                  <a:srgbClr val="0C1F36"/>
                </a:solidFill>
                <a:latin typeface="Calibri"/>
                <a:cs typeface="Calibri"/>
              </a:rPr>
              <a:t> </a:t>
            </a:r>
            <a:r>
              <a:rPr lang="en-GB" sz="2200" dirty="0">
                <a:solidFill>
                  <a:srgbClr val="0C1F36"/>
                </a:solidFill>
                <a:latin typeface="Calibri"/>
                <a:cs typeface="Calibri"/>
              </a:rPr>
              <a:t>Chartered</a:t>
            </a:r>
            <a:r>
              <a:rPr lang="en-GB" sz="2200" spc="380" dirty="0">
                <a:solidFill>
                  <a:srgbClr val="0C1F36"/>
                </a:solidFill>
                <a:latin typeface="Calibri"/>
                <a:cs typeface="Calibri"/>
              </a:rPr>
              <a:t> </a:t>
            </a:r>
            <a:r>
              <a:rPr lang="en-GB" sz="2200" dirty="0">
                <a:solidFill>
                  <a:srgbClr val="0C1F36"/>
                </a:solidFill>
                <a:latin typeface="Calibri"/>
                <a:cs typeface="Calibri"/>
              </a:rPr>
              <a:t>Accountant</a:t>
            </a:r>
            <a:r>
              <a:rPr lang="en-GB" sz="2200" spc="355" dirty="0">
                <a:solidFill>
                  <a:srgbClr val="0C1F36"/>
                </a:solidFill>
                <a:latin typeface="Calibri"/>
                <a:cs typeface="Calibri"/>
              </a:rPr>
              <a:t> </a:t>
            </a:r>
            <a:r>
              <a:rPr lang="en-GB" sz="2200" dirty="0">
                <a:solidFill>
                  <a:srgbClr val="0C1F36"/>
                </a:solidFill>
                <a:latin typeface="Calibri"/>
                <a:cs typeface="Calibri"/>
              </a:rPr>
              <a:t>partner</a:t>
            </a:r>
            <a:r>
              <a:rPr lang="en-GB" sz="2200" spc="365" dirty="0">
                <a:solidFill>
                  <a:srgbClr val="0C1F36"/>
                </a:solidFill>
                <a:latin typeface="Calibri"/>
                <a:cs typeface="Calibri"/>
              </a:rPr>
              <a:t> </a:t>
            </a:r>
            <a:r>
              <a:rPr lang="en-GB" sz="2200" dirty="0">
                <a:solidFill>
                  <a:srgbClr val="0C1F36"/>
                </a:solidFill>
                <a:latin typeface="Calibri"/>
                <a:cs typeface="Calibri"/>
              </a:rPr>
              <a:t>of</a:t>
            </a:r>
            <a:r>
              <a:rPr lang="en-GB" sz="2200" spc="375" dirty="0">
                <a:solidFill>
                  <a:srgbClr val="0C1F36"/>
                </a:solidFill>
                <a:latin typeface="Calibri"/>
                <a:cs typeface="Calibri"/>
              </a:rPr>
              <a:t> </a:t>
            </a:r>
            <a:r>
              <a:rPr lang="en-GB" sz="2200" dirty="0">
                <a:solidFill>
                  <a:srgbClr val="0C1F36"/>
                </a:solidFill>
                <a:latin typeface="Calibri"/>
                <a:cs typeface="Calibri"/>
              </a:rPr>
              <a:t>MDP</a:t>
            </a:r>
            <a:r>
              <a:rPr lang="en-GB" sz="2200" spc="360" dirty="0">
                <a:solidFill>
                  <a:srgbClr val="0C1F36"/>
                </a:solidFill>
                <a:latin typeface="Calibri"/>
                <a:cs typeface="Calibri"/>
              </a:rPr>
              <a:t> </a:t>
            </a:r>
            <a:r>
              <a:rPr lang="en-GB" sz="2200" dirty="0">
                <a:solidFill>
                  <a:srgbClr val="0C1F36"/>
                </a:solidFill>
                <a:latin typeface="Calibri"/>
                <a:cs typeface="Calibri"/>
              </a:rPr>
              <a:t>Firm</a:t>
            </a:r>
            <a:r>
              <a:rPr lang="en-GB" sz="2200" spc="380" dirty="0">
                <a:solidFill>
                  <a:srgbClr val="0C1F36"/>
                </a:solidFill>
                <a:latin typeface="Calibri"/>
                <a:cs typeface="Calibri"/>
              </a:rPr>
              <a:t> </a:t>
            </a:r>
            <a:r>
              <a:rPr lang="en-GB" sz="2200" dirty="0">
                <a:solidFill>
                  <a:srgbClr val="0C1F36"/>
                </a:solidFill>
                <a:latin typeface="Calibri"/>
                <a:cs typeface="Calibri"/>
              </a:rPr>
              <a:t>can</a:t>
            </a:r>
            <a:r>
              <a:rPr lang="en-GB" sz="2200" spc="370" dirty="0">
                <a:solidFill>
                  <a:srgbClr val="0C1F36"/>
                </a:solidFill>
                <a:latin typeface="Calibri"/>
                <a:cs typeface="Calibri"/>
              </a:rPr>
              <a:t> </a:t>
            </a:r>
            <a:r>
              <a:rPr lang="en-GB" sz="2200" dirty="0">
                <a:solidFill>
                  <a:srgbClr val="0C1F36"/>
                </a:solidFill>
                <a:latin typeface="Calibri"/>
                <a:cs typeface="Calibri"/>
              </a:rPr>
              <a:t>become</a:t>
            </a:r>
            <a:r>
              <a:rPr lang="en-GB" sz="2200" spc="385" dirty="0">
                <a:solidFill>
                  <a:srgbClr val="0C1F36"/>
                </a:solidFill>
                <a:latin typeface="Calibri"/>
                <a:cs typeface="Calibri"/>
              </a:rPr>
              <a:t> </a:t>
            </a:r>
            <a:r>
              <a:rPr lang="en-GB" sz="2200" dirty="0">
                <a:solidFill>
                  <a:srgbClr val="0C1F36"/>
                </a:solidFill>
                <a:latin typeface="Calibri"/>
                <a:cs typeface="Calibri"/>
              </a:rPr>
              <a:t>partners</a:t>
            </a:r>
            <a:r>
              <a:rPr lang="en-GB" sz="2200" spc="360" dirty="0">
                <a:solidFill>
                  <a:srgbClr val="0C1F36"/>
                </a:solidFill>
                <a:latin typeface="Calibri"/>
                <a:cs typeface="Calibri"/>
              </a:rPr>
              <a:t> </a:t>
            </a:r>
            <a:r>
              <a:rPr lang="en-GB" sz="2200" dirty="0">
                <a:solidFill>
                  <a:srgbClr val="0C1F36"/>
                </a:solidFill>
                <a:latin typeface="Calibri"/>
                <a:cs typeface="Calibri"/>
              </a:rPr>
              <a:t>in</a:t>
            </a:r>
            <a:r>
              <a:rPr lang="en-GB" sz="2200" spc="375" dirty="0">
                <a:solidFill>
                  <a:srgbClr val="0C1F36"/>
                </a:solidFill>
                <a:latin typeface="Calibri"/>
                <a:cs typeface="Calibri"/>
              </a:rPr>
              <a:t> </a:t>
            </a:r>
            <a:r>
              <a:rPr lang="en-GB" sz="2200" dirty="0">
                <a:solidFill>
                  <a:srgbClr val="0C1F36"/>
                </a:solidFill>
                <a:latin typeface="Calibri"/>
                <a:cs typeface="Calibri"/>
              </a:rPr>
              <a:t>other</a:t>
            </a:r>
            <a:r>
              <a:rPr lang="en-GB" sz="2200" spc="370" dirty="0">
                <a:solidFill>
                  <a:srgbClr val="0C1F36"/>
                </a:solidFill>
                <a:latin typeface="Calibri"/>
                <a:cs typeface="Calibri"/>
              </a:rPr>
              <a:t> </a:t>
            </a:r>
            <a:r>
              <a:rPr lang="en-GB" sz="2200" dirty="0">
                <a:solidFill>
                  <a:srgbClr val="0C1F36"/>
                </a:solidFill>
                <a:latin typeface="Calibri"/>
                <a:cs typeface="Calibri"/>
              </a:rPr>
              <a:t>firms</a:t>
            </a:r>
            <a:r>
              <a:rPr lang="en-GB" sz="2200" spc="385" dirty="0">
                <a:solidFill>
                  <a:srgbClr val="0C1F36"/>
                </a:solidFill>
                <a:latin typeface="Calibri"/>
                <a:cs typeface="Calibri"/>
              </a:rPr>
              <a:t> </a:t>
            </a:r>
            <a:r>
              <a:rPr lang="en-GB" sz="2200" spc="-25" dirty="0">
                <a:solidFill>
                  <a:srgbClr val="0C1F36"/>
                </a:solidFill>
                <a:latin typeface="Calibri"/>
                <a:cs typeface="Calibri"/>
              </a:rPr>
              <a:t>or</a:t>
            </a:r>
            <a:endParaRPr lang="en-GB" sz="2200" dirty="0">
              <a:latin typeface="Calibri"/>
              <a:cs typeface="Calibri"/>
            </a:endParaRPr>
          </a:p>
          <a:p>
            <a:pPr marL="469900" algn="just">
              <a:lnSpc>
                <a:spcPct val="100000"/>
              </a:lnSpc>
              <a:spcBef>
                <a:spcPts val="5"/>
              </a:spcBef>
            </a:pPr>
            <a:r>
              <a:rPr lang="en-GB" sz="2200" dirty="0">
                <a:solidFill>
                  <a:srgbClr val="0C1F36"/>
                </a:solidFill>
                <a:latin typeface="Calibri"/>
                <a:cs typeface="Calibri"/>
              </a:rPr>
              <a:t>engage</a:t>
            </a:r>
            <a:r>
              <a:rPr lang="en-GB" sz="2200" spc="-30" dirty="0">
                <a:solidFill>
                  <a:srgbClr val="0C1F36"/>
                </a:solidFill>
                <a:latin typeface="Calibri"/>
                <a:cs typeface="Calibri"/>
              </a:rPr>
              <a:t> </a:t>
            </a:r>
            <a:r>
              <a:rPr lang="en-GB" sz="2200" dirty="0">
                <a:solidFill>
                  <a:srgbClr val="0C1F36"/>
                </a:solidFill>
                <a:latin typeface="Calibri"/>
                <a:cs typeface="Calibri"/>
              </a:rPr>
              <a:t>in</a:t>
            </a:r>
            <a:r>
              <a:rPr lang="en-GB" sz="2200" spc="-55" dirty="0">
                <a:solidFill>
                  <a:srgbClr val="0C1F36"/>
                </a:solidFill>
                <a:latin typeface="Calibri"/>
                <a:cs typeface="Calibri"/>
              </a:rPr>
              <a:t> </a:t>
            </a:r>
            <a:r>
              <a:rPr lang="en-GB" sz="2200" dirty="0">
                <a:solidFill>
                  <a:srgbClr val="0C1F36"/>
                </a:solidFill>
                <a:latin typeface="Calibri"/>
                <a:cs typeface="Calibri"/>
              </a:rPr>
              <a:t>other</a:t>
            </a:r>
            <a:r>
              <a:rPr lang="en-GB" sz="2200" spc="-30" dirty="0">
                <a:solidFill>
                  <a:srgbClr val="0C1F36"/>
                </a:solidFill>
                <a:latin typeface="Calibri"/>
                <a:cs typeface="Calibri"/>
              </a:rPr>
              <a:t> </a:t>
            </a:r>
            <a:r>
              <a:rPr lang="en-GB" sz="2200" spc="-10" dirty="0">
                <a:solidFill>
                  <a:srgbClr val="0C1F36"/>
                </a:solidFill>
                <a:latin typeface="Calibri"/>
                <a:cs typeface="Calibri"/>
              </a:rPr>
              <a:t>occupations</a:t>
            </a:r>
            <a:r>
              <a:rPr lang="en-GB" sz="2200" spc="-55" dirty="0">
                <a:solidFill>
                  <a:srgbClr val="0C1F36"/>
                </a:solidFill>
                <a:latin typeface="Calibri"/>
                <a:cs typeface="Calibri"/>
              </a:rPr>
              <a:t> </a:t>
            </a:r>
            <a:r>
              <a:rPr lang="en-GB" sz="2200" dirty="0">
                <a:solidFill>
                  <a:srgbClr val="0C1F36"/>
                </a:solidFill>
                <a:latin typeface="Calibri"/>
                <a:cs typeface="Calibri"/>
              </a:rPr>
              <a:t>as</a:t>
            </a:r>
            <a:r>
              <a:rPr lang="en-GB" sz="2200" spc="-45" dirty="0">
                <a:solidFill>
                  <a:srgbClr val="0C1F36"/>
                </a:solidFill>
                <a:latin typeface="Calibri"/>
                <a:cs typeface="Calibri"/>
              </a:rPr>
              <a:t> </a:t>
            </a:r>
            <a:r>
              <a:rPr lang="en-GB" sz="2200" dirty="0">
                <a:solidFill>
                  <a:srgbClr val="0C1F36"/>
                </a:solidFill>
                <a:latin typeface="Calibri"/>
                <a:cs typeface="Calibri"/>
              </a:rPr>
              <a:t>agreed</a:t>
            </a:r>
            <a:r>
              <a:rPr lang="en-GB" sz="2200" spc="-40" dirty="0">
                <a:solidFill>
                  <a:srgbClr val="0C1F36"/>
                </a:solidFill>
                <a:latin typeface="Calibri"/>
                <a:cs typeface="Calibri"/>
              </a:rPr>
              <a:t> </a:t>
            </a:r>
            <a:r>
              <a:rPr lang="en-GB" sz="2200" dirty="0">
                <a:solidFill>
                  <a:srgbClr val="0C1F36"/>
                </a:solidFill>
                <a:latin typeface="Calibri"/>
                <a:cs typeface="Calibri"/>
              </a:rPr>
              <a:t>among</a:t>
            </a:r>
            <a:r>
              <a:rPr lang="en-GB" sz="2200" spc="-35" dirty="0">
                <a:solidFill>
                  <a:srgbClr val="0C1F36"/>
                </a:solidFill>
                <a:latin typeface="Calibri"/>
                <a:cs typeface="Calibri"/>
              </a:rPr>
              <a:t> </a:t>
            </a:r>
            <a:r>
              <a:rPr lang="en-GB" sz="2200" dirty="0">
                <a:solidFill>
                  <a:srgbClr val="0C1F36"/>
                </a:solidFill>
                <a:latin typeface="Calibri"/>
                <a:cs typeface="Calibri"/>
              </a:rPr>
              <a:t>the</a:t>
            </a:r>
            <a:r>
              <a:rPr lang="en-GB" sz="2200" spc="-50" dirty="0">
                <a:solidFill>
                  <a:srgbClr val="0C1F36"/>
                </a:solidFill>
                <a:latin typeface="Calibri"/>
                <a:cs typeface="Calibri"/>
              </a:rPr>
              <a:t> </a:t>
            </a:r>
            <a:r>
              <a:rPr lang="en-GB" sz="2200" dirty="0">
                <a:solidFill>
                  <a:srgbClr val="0C1F36"/>
                </a:solidFill>
                <a:latin typeface="Calibri"/>
                <a:cs typeface="Calibri"/>
              </a:rPr>
              <a:t>partners</a:t>
            </a:r>
            <a:r>
              <a:rPr lang="en-GB" sz="2200" spc="-50" dirty="0">
                <a:solidFill>
                  <a:srgbClr val="0C1F36"/>
                </a:solidFill>
                <a:latin typeface="Calibri"/>
                <a:cs typeface="Calibri"/>
              </a:rPr>
              <a:t> </a:t>
            </a:r>
            <a:r>
              <a:rPr lang="en-GB" sz="2200" dirty="0">
                <a:solidFill>
                  <a:srgbClr val="0C1F36"/>
                </a:solidFill>
                <a:latin typeface="Calibri"/>
                <a:cs typeface="Calibri"/>
              </a:rPr>
              <a:t>as</a:t>
            </a:r>
            <a:r>
              <a:rPr lang="en-GB" sz="2200" spc="-45" dirty="0">
                <a:solidFill>
                  <a:srgbClr val="0C1F36"/>
                </a:solidFill>
                <a:latin typeface="Calibri"/>
                <a:cs typeface="Calibri"/>
              </a:rPr>
              <a:t> </a:t>
            </a:r>
            <a:r>
              <a:rPr lang="en-GB" sz="2200" dirty="0">
                <a:solidFill>
                  <a:srgbClr val="0C1F36"/>
                </a:solidFill>
                <a:latin typeface="Calibri"/>
                <a:cs typeface="Calibri"/>
              </a:rPr>
              <a:t>per</a:t>
            </a:r>
            <a:r>
              <a:rPr lang="en-GB" sz="2200" spc="-40" dirty="0">
                <a:solidFill>
                  <a:srgbClr val="0C1F36"/>
                </a:solidFill>
                <a:latin typeface="Calibri"/>
                <a:cs typeface="Calibri"/>
              </a:rPr>
              <a:t> </a:t>
            </a:r>
            <a:r>
              <a:rPr lang="en-GB" sz="2200" dirty="0">
                <a:solidFill>
                  <a:srgbClr val="0C1F36"/>
                </a:solidFill>
                <a:latin typeface="Calibri"/>
                <a:cs typeface="Calibri"/>
              </a:rPr>
              <a:t>their</a:t>
            </a:r>
            <a:r>
              <a:rPr lang="en-GB" sz="2200" spc="-35" dirty="0">
                <a:solidFill>
                  <a:srgbClr val="0C1F36"/>
                </a:solidFill>
                <a:latin typeface="Calibri"/>
                <a:cs typeface="Calibri"/>
              </a:rPr>
              <a:t> </a:t>
            </a:r>
            <a:r>
              <a:rPr lang="en-GB" sz="2200" dirty="0">
                <a:solidFill>
                  <a:srgbClr val="0C1F36"/>
                </a:solidFill>
                <a:latin typeface="Calibri"/>
                <a:cs typeface="Calibri"/>
              </a:rPr>
              <a:t>partnership</a:t>
            </a:r>
            <a:r>
              <a:rPr lang="en-GB" sz="2200" spc="-65" dirty="0">
                <a:solidFill>
                  <a:srgbClr val="0C1F36"/>
                </a:solidFill>
                <a:latin typeface="Calibri"/>
                <a:cs typeface="Calibri"/>
              </a:rPr>
              <a:t> </a:t>
            </a:r>
            <a:r>
              <a:rPr lang="en-GB" sz="2200" spc="-10" dirty="0">
                <a:solidFill>
                  <a:srgbClr val="0C1F36"/>
                </a:solidFill>
                <a:latin typeface="Calibri"/>
                <a:cs typeface="Calibri"/>
              </a:rPr>
              <a:t>deed.</a:t>
            </a:r>
            <a:endParaRPr lang="en-GB" sz="2200" dirty="0">
              <a:latin typeface="Calibri"/>
              <a:cs typeface="Calibri"/>
            </a:endParaRPr>
          </a:p>
          <a:p>
            <a:pPr marL="469265" indent="-456565">
              <a:lnSpc>
                <a:spcPct val="100000"/>
              </a:lnSpc>
              <a:buAutoNum type="alphaLcParenR" startAt="4"/>
              <a:tabLst>
                <a:tab pos="469265" algn="l"/>
              </a:tabLst>
            </a:pPr>
            <a:r>
              <a:rPr lang="en-GB" sz="2200" dirty="0">
                <a:solidFill>
                  <a:srgbClr val="0C1F36"/>
                </a:solidFill>
                <a:latin typeface="Calibri"/>
                <a:cs typeface="Calibri"/>
              </a:rPr>
              <a:t>MDP</a:t>
            </a:r>
            <a:r>
              <a:rPr lang="en-GB" sz="2200" spc="-45" dirty="0">
                <a:solidFill>
                  <a:srgbClr val="0C1F36"/>
                </a:solidFill>
                <a:latin typeface="Calibri"/>
                <a:cs typeface="Calibri"/>
              </a:rPr>
              <a:t> </a:t>
            </a:r>
            <a:r>
              <a:rPr lang="en-GB" sz="2200" dirty="0">
                <a:solidFill>
                  <a:srgbClr val="0C1F36"/>
                </a:solidFill>
                <a:latin typeface="Calibri"/>
                <a:cs typeface="Calibri"/>
              </a:rPr>
              <a:t>Firm</a:t>
            </a:r>
            <a:r>
              <a:rPr lang="en-GB" sz="2200" spc="-35" dirty="0">
                <a:solidFill>
                  <a:srgbClr val="0C1F36"/>
                </a:solidFill>
                <a:latin typeface="Calibri"/>
                <a:cs typeface="Calibri"/>
              </a:rPr>
              <a:t> </a:t>
            </a:r>
            <a:r>
              <a:rPr lang="en-GB" sz="2200" dirty="0">
                <a:solidFill>
                  <a:srgbClr val="0C1F36"/>
                </a:solidFill>
                <a:latin typeface="Calibri"/>
                <a:cs typeface="Calibri"/>
              </a:rPr>
              <a:t>can</a:t>
            </a:r>
            <a:r>
              <a:rPr lang="en-GB" sz="2200" spc="-30" dirty="0">
                <a:solidFill>
                  <a:srgbClr val="0C1F36"/>
                </a:solidFill>
                <a:latin typeface="Calibri"/>
                <a:cs typeface="Calibri"/>
              </a:rPr>
              <a:t> </a:t>
            </a:r>
            <a:r>
              <a:rPr lang="en-GB" sz="2200" dirty="0">
                <a:solidFill>
                  <a:srgbClr val="0C1F36"/>
                </a:solidFill>
                <a:latin typeface="Calibri"/>
                <a:cs typeface="Calibri"/>
              </a:rPr>
              <a:t>accept</a:t>
            </a:r>
            <a:r>
              <a:rPr lang="en-GB" sz="2200" spc="-35" dirty="0">
                <a:solidFill>
                  <a:srgbClr val="0C1F36"/>
                </a:solidFill>
                <a:latin typeface="Calibri"/>
                <a:cs typeface="Calibri"/>
              </a:rPr>
              <a:t> </a:t>
            </a:r>
            <a:r>
              <a:rPr lang="en-GB" sz="2200" dirty="0">
                <a:solidFill>
                  <a:srgbClr val="0C1F36"/>
                </a:solidFill>
                <a:latin typeface="Calibri"/>
                <a:cs typeface="Calibri"/>
              </a:rPr>
              <a:t>other</a:t>
            </a:r>
            <a:r>
              <a:rPr lang="en-GB" sz="2200" spc="-35" dirty="0">
                <a:solidFill>
                  <a:srgbClr val="0C1F36"/>
                </a:solidFill>
                <a:latin typeface="Calibri"/>
                <a:cs typeface="Calibri"/>
              </a:rPr>
              <a:t> </a:t>
            </a:r>
            <a:r>
              <a:rPr lang="en-GB" sz="2200" spc="-10" dirty="0">
                <a:solidFill>
                  <a:srgbClr val="0C1F36"/>
                </a:solidFill>
                <a:latin typeface="Calibri"/>
                <a:cs typeface="Calibri"/>
              </a:rPr>
              <a:t>engagement</a:t>
            </a:r>
            <a:r>
              <a:rPr lang="en-GB" sz="2200" spc="15" dirty="0">
                <a:solidFill>
                  <a:srgbClr val="0C1F36"/>
                </a:solidFill>
                <a:latin typeface="Calibri"/>
                <a:cs typeface="Calibri"/>
              </a:rPr>
              <a:t> </a:t>
            </a:r>
            <a:r>
              <a:rPr lang="en-GB" sz="2200" dirty="0">
                <a:solidFill>
                  <a:srgbClr val="0C1F36"/>
                </a:solidFill>
                <a:latin typeface="Calibri"/>
                <a:cs typeface="Calibri"/>
              </a:rPr>
              <a:t>like</a:t>
            </a:r>
            <a:r>
              <a:rPr lang="en-GB" sz="2200" spc="-35" dirty="0">
                <a:solidFill>
                  <a:srgbClr val="0C1F36"/>
                </a:solidFill>
                <a:latin typeface="Calibri"/>
                <a:cs typeface="Calibri"/>
              </a:rPr>
              <a:t> </a:t>
            </a:r>
            <a:r>
              <a:rPr lang="en-GB" sz="2200" dirty="0">
                <a:solidFill>
                  <a:srgbClr val="0C1F36"/>
                </a:solidFill>
                <a:latin typeface="Calibri"/>
                <a:cs typeface="Calibri"/>
              </a:rPr>
              <a:t>Bank</a:t>
            </a:r>
            <a:r>
              <a:rPr lang="en-GB" sz="2200" spc="-45" dirty="0">
                <a:solidFill>
                  <a:srgbClr val="0C1F36"/>
                </a:solidFill>
                <a:latin typeface="Calibri"/>
                <a:cs typeface="Calibri"/>
              </a:rPr>
              <a:t> </a:t>
            </a:r>
            <a:r>
              <a:rPr lang="en-GB" sz="2200" dirty="0">
                <a:solidFill>
                  <a:srgbClr val="0C1F36"/>
                </a:solidFill>
                <a:latin typeface="Calibri"/>
                <a:cs typeface="Calibri"/>
              </a:rPr>
              <a:t>Audit,</a:t>
            </a:r>
            <a:r>
              <a:rPr lang="en-GB" sz="2200" spc="-40" dirty="0">
                <a:solidFill>
                  <a:srgbClr val="0C1F36"/>
                </a:solidFill>
                <a:latin typeface="Calibri"/>
                <a:cs typeface="Calibri"/>
              </a:rPr>
              <a:t> </a:t>
            </a:r>
            <a:r>
              <a:rPr lang="en-GB" sz="2200" dirty="0">
                <a:solidFill>
                  <a:srgbClr val="0C1F36"/>
                </a:solidFill>
                <a:latin typeface="Calibri"/>
                <a:cs typeface="Calibri"/>
              </a:rPr>
              <a:t>audit</a:t>
            </a:r>
            <a:r>
              <a:rPr lang="en-GB" sz="2200" spc="-45" dirty="0">
                <a:solidFill>
                  <a:srgbClr val="0C1F36"/>
                </a:solidFill>
                <a:latin typeface="Calibri"/>
                <a:cs typeface="Calibri"/>
              </a:rPr>
              <a:t> </a:t>
            </a:r>
            <a:r>
              <a:rPr lang="en-GB" sz="2200" dirty="0">
                <a:solidFill>
                  <a:srgbClr val="0C1F36"/>
                </a:solidFill>
                <a:latin typeface="Calibri"/>
                <a:cs typeface="Calibri"/>
              </a:rPr>
              <a:t>of</a:t>
            </a:r>
            <a:r>
              <a:rPr lang="en-GB" sz="2200" spc="-35" dirty="0">
                <a:solidFill>
                  <a:srgbClr val="0C1F36"/>
                </a:solidFill>
                <a:latin typeface="Calibri"/>
                <a:cs typeface="Calibri"/>
              </a:rPr>
              <a:t> </a:t>
            </a:r>
            <a:r>
              <a:rPr lang="en-GB" sz="2200" spc="-20" dirty="0">
                <a:solidFill>
                  <a:srgbClr val="0C1F36"/>
                </a:solidFill>
                <a:latin typeface="Calibri"/>
                <a:cs typeface="Calibri"/>
              </a:rPr>
              <a:t>Co-</a:t>
            </a:r>
            <a:r>
              <a:rPr lang="en-GB" sz="2200" spc="-10" dirty="0">
                <a:solidFill>
                  <a:srgbClr val="0C1F36"/>
                </a:solidFill>
                <a:latin typeface="Calibri"/>
                <a:cs typeface="Calibri"/>
              </a:rPr>
              <a:t>operative</a:t>
            </a:r>
            <a:r>
              <a:rPr lang="en-GB" sz="2200" spc="-30" dirty="0">
                <a:solidFill>
                  <a:srgbClr val="0C1F36"/>
                </a:solidFill>
                <a:latin typeface="Calibri"/>
                <a:cs typeface="Calibri"/>
              </a:rPr>
              <a:t> </a:t>
            </a:r>
            <a:r>
              <a:rPr lang="en-GB" sz="2200" spc="-10" dirty="0">
                <a:solidFill>
                  <a:srgbClr val="0C1F36"/>
                </a:solidFill>
                <a:latin typeface="Calibri"/>
                <a:cs typeface="Calibri"/>
              </a:rPr>
              <a:t>society</a:t>
            </a:r>
            <a:endParaRPr lang="en-GB" sz="2200" dirty="0">
              <a:latin typeface="Calibri"/>
              <a:cs typeface="Calibri"/>
            </a:endParaRPr>
          </a:p>
          <a:p>
            <a:pPr marL="469265" indent="-456565">
              <a:lnSpc>
                <a:spcPct val="100000"/>
              </a:lnSpc>
              <a:buAutoNum type="alphaLcParenR" startAt="4"/>
              <a:tabLst>
                <a:tab pos="469265" algn="l"/>
              </a:tabLst>
            </a:pPr>
            <a:r>
              <a:rPr lang="en-GB" sz="2200" dirty="0">
                <a:solidFill>
                  <a:srgbClr val="0C1F36"/>
                </a:solidFill>
                <a:latin typeface="Calibri"/>
                <a:cs typeface="Calibri"/>
              </a:rPr>
              <a:t>MDP</a:t>
            </a:r>
            <a:r>
              <a:rPr lang="en-GB" sz="2200" spc="-50" dirty="0">
                <a:solidFill>
                  <a:srgbClr val="0C1F36"/>
                </a:solidFill>
                <a:latin typeface="Calibri"/>
                <a:cs typeface="Calibri"/>
              </a:rPr>
              <a:t> </a:t>
            </a:r>
            <a:r>
              <a:rPr lang="en-GB" sz="2200" dirty="0">
                <a:solidFill>
                  <a:srgbClr val="0C1F36"/>
                </a:solidFill>
                <a:latin typeface="Calibri"/>
                <a:cs typeface="Calibri"/>
              </a:rPr>
              <a:t>Firm</a:t>
            </a:r>
            <a:r>
              <a:rPr lang="en-GB" sz="2200" spc="-45" dirty="0">
                <a:solidFill>
                  <a:srgbClr val="0C1F36"/>
                </a:solidFill>
                <a:latin typeface="Calibri"/>
                <a:cs typeface="Calibri"/>
              </a:rPr>
              <a:t> </a:t>
            </a:r>
            <a:r>
              <a:rPr lang="en-GB" sz="2200" dirty="0">
                <a:solidFill>
                  <a:srgbClr val="0C1F36"/>
                </a:solidFill>
                <a:latin typeface="Calibri"/>
                <a:cs typeface="Calibri"/>
              </a:rPr>
              <a:t>can</a:t>
            </a:r>
            <a:r>
              <a:rPr lang="en-GB" sz="2200" spc="-30" dirty="0">
                <a:solidFill>
                  <a:srgbClr val="0C1F36"/>
                </a:solidFill>
                <a:latin typeface="Calibri"/>
                <a:cs typeface="Calibri"/>
              </a:rPr>
              <a:t> </a:t>
            </a:r>
            <a:r>
              <a:rPr lang="en-GB" sz="2200" dirty="0">
                <a:solidFill>
                  <a:srgbClr val="0C1F36"/>
                </a:solidFill>
                <a:latin typeface="Calibri"/>
                <a:cs typeface="Calibri"/>
              </a:rPr>
              <a:t>undertake</a:t>
            </a:r>
            <a:r>
              <a:rPr lang="en-GB" sz="2200" spc="-45" dirty="0">
                <a:solidFill>
                  <a:srgbClr val="0C1F36"/>
                </a:solidFill>
                <a:latin typeface="Calibri"/>
                <a:cs typeface="Calibri"/>
              </a:rPr>
              <a:t> Tax</a:t>
            </a:r>
            <a:r>
              <a:rPr lang="en-GB" sz="2200" spc="-40" dirty="0">
                <a:solidFill>
                  <a:srgbClr val="0C1F36"/>
                </a:solidFill>
                <a:latin typeface="Calibri"/>
                <a:cs typeface="Calibri"/>
              </a:rPr>
              <a:t> </a:t>
            </a:r>
            <a:r>
              <a:rPr lang="en-GB" sz="2200" dirty="0">
                <a:solidFill>
                  <a:srgbClr val="0C1F36"/>
                </a:solidFill>
                <a:latin typeface="Calibri"/>
                <a:cs typeface="Calibri"/>
              </a:rPr>
              <a:t>Audit</a:t>
            </a:r>
            <a:r>
              <a:rPr lang="en-GB" sz="2200" spc="-45" dirty="0">
                <a:solidFill>
                  <a:srgbClr val="0C1F36"/>
                </a:solidFill>
                <a:latin typeface="Calibri"/>
                <a:cs typeface="Calibri"/>
              </a:rPr>
              <a:t> </a:t>
            </a:r>
            <a:r>
              <a:rPr lang="en-GB" sz="2200" spc="-10" dirty="0">
                <a:solidFill>
                  <a:srgbClr val="0C1F36"/>
                </a:solidFill>
                <a:latin typeface="Calibri"/>
                <a:cs typeface="Calibri"/>
              </a:rPr>
              <a:t>assignments.</a:t>
            </a:r>
            <a:endParaRPr lang="en-GB" sz="2200" dirty="0">
              <a:latin typeface="Calibri"/>
              <a:cs typeface="Calibri"/>
            </a:endParaRPr>
          </a:p>
          <a:p>
            <a:pPr marL="469265" indent="-456565">
              <a:lnSpc>
                <a:spcPct val="100000"/>
              </a:lnSpc>
              <a:buAutoNum type="alphaLcParenR" startAt="4"/>
              <a:tabLst>
                <a:tab pos="469265" algn="l"/>
              </a:tabLst>
            </a:pPr>
            <a:r>
              <a:rPr lang="en-GB" sz="2200" spc="-10" dirty="0">
                <a:solidFill>
                  <a:srgbClr val="0C1F36"/>
                </a:solidFill>
                <a:latin typeface="Calibri"/>
                <a:cs typeface="Calibri"/>
              </a:rPr>
              <a:t>Empanelment</a:t>
            </a:r>
            <a:r>
              <a:rPr lang="en-GB" sz="2200" spc="-15" dirty="0">
                <a:solidFill>
                  <a:srgbClr val="0C1F36"/>
                </a:solidFill>
                <a:latin typeface="Calibri"/>
                <a:cs typeface="Calibri"/>
              </a:rPr>
              <a:t> </a:t>
            </a:r>
            <a:r>
              <a:rPr lang="en-GB" sz="2200" dirty="0">
                <a:solidFill>
                  <a:srgbClr val="0C1F36"/>
                </a:solidFill>
                <a:latin typeface="Calibri"/>
                <a:cs typeface="Calibri"/>
              </a:rPr>
              <a:t>with</a:t>
            </a:r>
            <a:r>
              <a:rPr lang="en-GB" sz="2200" spc="-55" dirty="0">
                <a:solidFill>
                  <a:srgbClr val="0C1F36"/>
                </a:solidFill>
                <a:latin typeface="Calibri"/>
                <a:cs typeface="Calibri"/>
              </a:rPr>
              <a:t> </a:t>
            </a:r>
            <a:r>
              <a:rPr lang="en-GB" sz="2200" dirty="0">
                <a:solidFill>
                  <a:srgbClr val="0C1F36"/>
                </a:solidFill>
                <a:latin typeface="Calibri"/>
                <a:cs typeface="Calibri"/>
              </a:rPr>
              <a:t>various</a:t>
            </a:r>
            <a:r>
              <a:rPr lang="en-GB" sz="2200" spc="-70" dirty="0">
                <a:solidFill>
                  <a:srgbClr val="0C1F36"/>
                </a:solidFill>
                <a:latin typeface="Calibri"/>
                <a:cs typeface="Calibri"/>
              </a:rPr>
              <a:t> </a:t>
            </a:r>
            <a:r>
              <a:rPr lang="en-GB" sz="2200" dirty="0">
                <a:solidFill>
                  <a:srgbClr val="0C1F36"/>
                </a:solidFill>
                <a:latin typeface="Calibri"/>
                <a:cs typeface="Calibri"/>
              </a:rPr>
              <a:t>Agencies</a:t>
            </a:r>
            <a:r>
              <a:rPr lang="en-GB" sz="2200" spc="-25" dirty="0">
                <a:solidFill>
                  <a:srgbClr val="0C1F36"/>
                </a:solidFill>
                <a:latin typeface="Calibri"/>
                <a:cs typeface="Calibri"/>
              </a:rPr>
              <a:t> </a:t>
            </a:r>
            <a:r>
              <a:rPr lang="en-GB" sz="2200" dirty="0">
                <a:solidFill>
                  <a:srgbClr val="0C1F36"/>
                </a:solidFill>
                <a:latin typeface="Calibri"/>
                <a:cs typeface="Calibri"/>
              </a:rPr>
              <a:t>is</a:t>
            </a:r>
            <a:r>
              <a:rPr lang="en-GB" sz="2200" spc="-55" dirty="0">
                <a:solidFill>
                  <a:srgbClr val="0C1F36"/>
                </a:solidFill>
                <a:latin typeface="Calibri"/>
                <a:cs typeface="Calibri"/>
              </a:rPr>
              <a:t> </a:t>
            </a:r>
            <a:r>
              <a:rPr lang="en-GB" sz="2200" dirty="0">
                <a:solidFill>
                  <a:srgbClr val="0C1F36"/>
                </a:solidFill>
                <a:latin typeface="Calibri"/>
                <a:cs typeface="Calibri"/>
              </a:rPr>
              <a:t>permissible</a:t>
            </a:r>
            <a:r>
              <a:rPr lang="en-GB" sz="2200" spc="-55" dirty="0">
                <a:solidFill>
                  <a:srgbClr val="0C1F36"/>
                </a:solidFill>
                <a:latin typeface="Calibri"/>
                <a:cs typeface="Calibri"/>
              </a:rPr>
              <a:t> </a:t>
            </a:r>
            <a:r>
              <a:rPr lang="en-GB" sz="2200" dirty="0">
                <a:solidFill>
                  <a:srgbClr val="0C1F36"/>
                </a:solidFill>
                <a:latin typeface="Calibri"/>
                <a:cs typeface="Calibri"/>
              </a:rPr>
              <a:t>to</a:t>
            </a:r>
            <a:r>
              <a:rPr lang="en-GB" sz="2200" spc="-45" dirty="0">
                <a:solidFill>
                  <a:srgbClr val="0C1F36"/>
                </a:solidFill>
                <a:latin typeface="Calibri"/>
                <a:cs typeface="Calibri"/>
              </a:rPr>
              <a:t> </a:t>
            </a:r>
            <a:r>
              <a:rPr lang="en-GB" sz="2200" dirty="0">
                <a:solidFill>
                  <a:srgbClr val="0C1F36"/>
                </a:solidFill>
                <a:latin typeface="Calibri"/>
                <a:cs typeface="Calibri"/>
              </a:rPr>
              <a:t>MDP</a:t>
            </a:r>
            <a:r>
              <a:rPr lang="en-GB" sz="2200" spc="-60" dirty="0">
                <a:solidFill>
                  <a:srgbClr val="0C1F36"/>
                </a:solidFill>
                <a:latin typeface="Calibri"/>
                <a:cs typeface="Calibri"/>
              </a:rPr>
              <a:t> </a:t>
            </a:r>
            <a:r>
              <a:rPr lang="en-GB" sz="2200" spc="-10" dirty="0">
                <a:solidFill>
                  <a:srgbClr val="0C1F36"/>
                </a:solidFill>
                <a:latin typeface="Calibri"/>
                <a:cs typeface="Calibri"/>
              </a:rPr>
              <a:t>Firms</a:t>
            </a:r>
            <a:endParaRPr lang="en-GB" sz="2200" dirty="0">
              <a:latin typeface="Calibri"/>
              <a:cs typeface="Calibri"/>
            </a:endParaRPr>
          </a:p>
          <a:p>
            <a:pPr marL="469265" indent="-456565">
              <a:lnSpc>
                <a:spcPct val="100000"/>
              </a:lnSpc>
              <a:buAutoNum type="alphaLcParenR" startAt="4"/>
              <a:tabLst>
                <a:tab pos="469265" algn="l"/>
                <a:tab pos="1187450" algn="l"/>
                <a:tab pos="1863725" algn="l"/>
                <a:tab pos="2423795" algn="l"/>
                <a:tab pos="2880995" algn="l"/>
                <a:tab pos="4441190" algn="l"/>
                <a:tab pos="5424805" algn="l"/>
                <a:tab pos="5826760" algn="l"/>
                <a:tab pos="7169784" algn="l"/>
                <a:tab pos="8530590" algn="l"/>
                <a:tab pos="8905875" algn="l"/>
                <a:tab pos="10262235" algn="l"/>
              </a:tabLst>
            </a:pPr>
            <a:r>
              <a:rPr lang="en-GB" sz="2200" spc="-25" dirty="0">
                <a:solidFill>
                  <a:srgbClr val="0C1F36"/>
                </a:solidFill>
                <a:latin typeface="Calibri"/>
                <a:cs typeface="Calibri"/>
              </a:rPr>
              <a:t>MDP</a:t>
            </a:r>
            <a:r>
              <a:rPr lang="en-GB" sz="2200" dirty="0">
                <a:solidFill>
                  <a:srgbClr val="0C1F36"/>
                </a:solidFill>
                <a:latin typeface="Calibri"/>
                <a:cs typeface="Calibri"/>
              </a:rPr>
              <a:t>	</a:t>
            </a:r>
            <a:r>
              <a:rPr lang="en-GB" sz="2200" spc="-20" dirty="0">
                <a:solidFill>
                  <a:srgbClr val="0C1F36"/>
                </a:solidFill>
                <a:latin typeface="Calibri"/>
                <a:cs typeface="Calibri"/>
              </a:rPr>
              <a:t>Firm</a:t>
            </a:r>
            <a:r>
              <a:rPr lang="en-GB" sz="2200" dirty="0">
                <a:solidFill>
                  <a:srgbClr val="0C1F36"/>
                </a:solidFill>
                <a:latin typeface="Calibri"/>
                <a:cs typeface="Calibri"/>
              </a:rPr>
              <a:t>	</a:t>
            </a:r>
            <a:r>
              <a:rPr lang="en-GB" sz="2200" spc="-25" dirty="0">
                <a:solidFill>
                  <a:srgbClr val="0C1F36"/>
                </a:solidFill>
                <a:latin typeface="Calibri"/>
                <a:cs typeface="Calibri"/>
              </a:rPr>
              <a:t>can</a:t>
            </a:r>
            <a:r>
              <a:rPr lang="en-GB" sz="2200" dirty="0">
                <a:solidFill>
                  <a:srgbClr val="0C1F36"/>
                </a:solidFill>
                <a:latin typeface="Calibri"/>
                <a:cs typeface="Calibri"/>
              </a:rPr>
              <a:t>	</a:t>
            </a:r>
            <a:r>
              <a:rPr lang="en-GB" sz="2200" spc="-25" dirty="0">
                <a:solidFill>
                  <a:srgbClr val="0C1F36"/>
                </a:solidFill>
                <a:latin typeface="Calibri"/>
                <a:cs typeface="Calibri"/>
              </a:rPr>
              <a:t>do</a:t>
            </a:r>
            <a:r>
              <a:rPr lang="en-GB" sz="2200" dirty="0">
                <a:solidFill>
                  <a:srgbClr val="0C1F36"/>
                </a:solidFill>
                <a:latin typeface="Calibri"/>
                <a:cs typeface="Calibri"/>
              </a:rPr>
              <a:t>	</a:t>
            </a:r>
            <a:r>
              <a:rPr lang="en-GB" sz="2200" spc="-10" dirty="0">
                <a:solidFill>
                  <a:srgbClr val="0C1F36"/>
                </a:solidFill>
                <a:latin typeface="Calibri"/>
                <a:cs typeface="Calibri"/>
              </a:rPr>
              <a:t>Networking,</a:t>
            </a:r>
            <a:r>
              <a:rPr lang="en-GB" sz="2200" dirty="0">
                <a:solidFill>
                  <a:srgbClr val="0C1F36"/>
                </a:solidFill>
                <a:latin typeface="Calibri"/>
                <a:cs typeface="Calibri"/>
              </a:rPr>
              <a:t>	</a:t>
            </a:r>
            <a:r>
              <a:rPr lang="en-GB" sz="2200" spc="-10" dirty="0">
                <a:solidFill>
                  <a:srgbClr val="0C1F36"/>
                </a:solidFill>
                <a:latin typeface="Calibri"/>
                <a:cs typeface="Calibri"/>
              </a:rPr>
              <a:t>subject</a:t>
            </a:r>
            <a:r>
              <a:rPr lang="en-GB" sz="2200" dirty="0">
                <a:solidFill>
                  <a:srgbClr val="0C1F36"/>
                </a:solidFill>
                <a:latin typeface="Calibri"/>
                <a:cs typeface="Calibri"/>
              </a:rPr>
              <a:t>	</a:t>
            </a:r>
            <a:r>
              <a:rPr lang="en-GB" sz="2200" spc="-25" dirty="0">
                <a:solidFill>
                  <a:srgbClr val="0C1F36"/>
                </a:solidFill>
                <a:latin typeface="Calibri"/>
                <a:cs typeface="Calibri"/>
              </a:rPr>
              <a:t>to</a:t>
            </a:r>
            <a:r>
              <a:rPr lang="en-GB" sz="2200" dirty="0">
                <a:solidFill>
                  <a:srgbClr val="0C1F36"/>
                </a:solidFill>
                <a:latin typeface="Calibri"/>
                <a:cs typeface="Calibri"/>
              </a:rPr>
              <a:t>	</a:t>
            </a:r>
            <a:r>
              <a:rPr lang="en-GB" sz="2200" spc="-10" dirty="0">
                <a:solidFill>
                  <a:srgbClr val="0C1F36"/>
                </a:solidFill>
                <a:latin typeface="Calibri"/>
                <a:cs typeface="Calibri"/>
              </a:rPr>
              <a:t>conditions</a:t>
            </a:r>
            <a:r>
              <a:rPr lang="en-GB" sz="2200" dirty="0">
                <a:solidFill>
                  <a:srgbClr val="0C1F36"/>
                </a:solidFill>
                <a:latin typeface="Calibri"/>
                <a:cs typeface="Calibri"/>
              </a:rPr>
              <a:t>	</a:t>
            </a:r>
            <a:r>
              <a:rPr lang="en-GB" sz="2200" spc="-10" dirty="0">
                <a:solidFill>
                  <a:srgbClr val="0C1F36"/>
                </a:solidFill>
                <a:latin typeface="Calibri"/>
                <a:cs typeface="Calibri"/>
              </a:rPr>
              <a:t>prescribed</a:t>
            </a:r>
            <a:r>
              <a:rPr lang="en-GB" sz="2200" dirty="0">
                <a:solidFill>
                  <a:srgbClr val="0C1F36"/>
                </a:solidFill>
                <a:latin typeface="Calibri"/>
                <a:cs typeface="Calibri"/>
              </a:rPr>
              <a:t>	</a:t>
            </a:r>
            <a:r>
              <a:rPr lang="en-GB" sz="2200" spc="-25" dirty="0">
                <a:solidFill>
                  <a:srgbClr val="0C1F36"/>
                </a:solidFill>
                <a:latin typeface="Calibri"/>
                <a:cs typeface="Calibri"/>
              </a:rPr>
              <a:t>in</a:t>
            </a:r>
            <a:r>
              <a:rPr lang="en-GB" sz="2200" dirty="0">
                <a:solidFill>
                  <a:srgbClr val="0C1F36"/>
                </a:solidFill>
                <a:latin typeface="Calibri"/>
                <a:cs typeface="Calibri"/>
              </a:rPr>
              <a:t>	</a:t>
            </a:r>
            <a:r>
              <a:rPr lang="en-GB" sz="2200" spc="-10" dirty="0">
                <a:solidFill>
                  <a:srgbClr val="0C1F36"/>
                </a:solidFill>
                <a:latin typeface="Calibri"/>
                <a:cs typeface="Calibri"/>
              </a:rPr>
              <a:t>Guidelines</a:t>
            </a:r>
            <a:r>
              <a:rPr lang="en-GB" sz="2200" dirty="0">
                <a:solidFill>
                  <a:srgbClr val="0C1F36"/>
                </a:solidFill>
                <a:latin typeface="Calibri"/>
                <a:cs typeface="Calibri"/>
              </a:rPr>
              <a:t>	</a:t>
            </a:r>
            <a:r>
              <a:rPr lang="en-GB" sz="2200" spc="-25" dirty="0">
                <a:solidFill>
                  <a:srgbClr val="0C1F36"/>
                </a:solidFill>
                <a:latin typeface="Calibri"/>
                <a:cs typeface="Calibri"/>
              </a:rPr>
              <a:t>the</a:t>
            </a:r>
            <a:endParaRPr lang="en-GB" sz="2200" dirty="0">
              <a:latin typeface="Calibri"/>
              <a:cs typeface="Calibri"/>
            </a:endParaRPr>
          </a:p>
          <a:p>
            <a:pPr marL="469900">
              <a:lnSpc>
                <a:spcPct val="100000"/>
              </a:lnSpc>
            </a:pPr>
            <a:r>
              <a:rPr lang="en-GB" sz="2200" dirty="0">
                <a:solidFill>
                  <a:srgbClr val="0C1F36"/>
                </a:solidFill>
                <a:latin typeface="Calibri"/>
                <a:cs typeface="Calibri"/>
              </a:rPr>
              <a:t>Networking</a:t>
            </a:r>
            <a:r>
              <a:rPr lang="en-GB" sz="2200" spc="-40" dirty="0">
                <a:solidFill>
                  <a:srgbClr val="0C1F36"/>
                </a:solidFill>
                <a:latin typeface="Calibri"/>
                <a:cs typeface="Calibri"/>
              </a:rPr>
              <a:t> </a:t>
            </a:r>
            <a:r>
              <a:rPr lang="en-GB" sz="2200" dirty="0">
                <a:solidFill>
                  <a:srgbClr val="0C1F36"/>
                </a:solidFill>
                <a:latin typeface="Calibri"/>
                <a:cs typeface="Calibri"/>
              </a:rPr>
              <a:t>issued</a:t>
            </a:r>
            <a:r>
              <a:rPr lang="en-GB" sz="2200" spc="-60" dirty="0">
                <a:solidFill>
                  <a:srgbClr val="0C1F36"/>
                </a:solidFill>
                <a:latin typeface="Calibri"/>
                <a:cs typeface="Calibri"/>
              </a:rPr>
              <a:t> </a:t>
            </a:r>
            <a:r>
              <a:rPr lang="en-GB" sz="2200" dirty="0">
                <a:solidFill>
                  <a:srgbClr val="0C1F36"/>
                </a:solidFill>
                <a:latin typeface="Calibri"/>
                <a:cs typeface="Calibri"/>
              </a:rPr>
              <a:t>by</a:t>
            </a:r>
            <a:r>
              <a:rPr lang="en-GB" sz="2200" spc="-55" dirty="0">
                <a:solidFill>
                  <a:srgbClr val="0C1F36"/>
                </a:solidFill>
                <a:latin typeface="Calibri"/>
                <a:cs typeface="Calibri"/>
              </a:rPr>
              <a:t> </a:t>
            </a:r>
            <a:r>
              <a:rPr lang="en-GB" sz="2200" spc="-10" dirty="0">
                <a:solidFill>
                  <a:srgbClr val="0C1F36"/>
                </a:solidFill>
                <a:latin typeface="Calibri"/>
                <a:cs typeface="Calibri"/>
              </a:rPr>
              <a:t>Council</a:t>
            </a:r>
            <a:endParaRPr lang="en-GB" sz="2200" dirty="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48F81-C7E0-4152-DB4F-57C81EDCA0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13281D-51CA-820C-19A2-3B04ED5B099C}"/>
              </a:ext>
            </a:extLst>
          </p:cNvPr>
          <p:cNvSpPr>
            <a:spLocks noGrp="1"/>
          </p:cNvSpPr>
          <p:nvPr>
            <p:ph type="title"/>
          </p:nvPr>
        </p:nvSpPr>
        <p:spPr/>
        <p:txBody>
          <a:bodyPr>
            <a:normAutofit/>
          </a:bodyPr>
          <a:lstStyle/>
          <a:p>
            <a:r>
              <a:rPr lang="en-GB" sz="4000" b="1" dirty="0">
                <a:solidFill>
                  <a:schemeClr val="accent1">
                    <a:lumMod val="75000"/>
                  </a:schemeClr>
                </a:solidFill>
                <a:latin typeface="+mn-lt"/>
                <a:ea typeface="+mn-ea"/>
                <a:cs typeface="+mn-cs"/>
              </a:rPr>
              <a:t>BENEFITS OF CAPACITY BUILDING</a:t>
            </a:r>
          </a:p>
        </p:txBody>
      </p:sp>
      <p:sp>
        <p:nvSpPr>
          <p:cNvPr id="3" name="Content Placeholder 2">
            <a:extLst>
              <a:ext uri="{FF2B5EF4-FFF2-40B4-BE49-F238E27FC236}">
                <a16:creationId xmlns:a16="http://schemas.microsoft.com/office/drawing/2014/main" id="{EB259A85-DFB0-9A29-B413-78034BE07AC5}"/>
              </a:ext>
            </a:extLst>
          </p:cNvPr>
          <p:cNvSpPr>
            <a:spLocks noGrp="1"/>
          </p:cNvSpPr>
          <p:nvPr>
            <p:ph idx="1"/>
          </p:nvPr>
        </p:nvSpPr>
        <p:spPr/>
        <p:txBody>
          <a:bodyPr>
            <a:normAutofit fontScale="92500" lnSpcReduction="20000"/>
          </a:bodyPr>
          <a:lstStyle/>
          <a:p>
            <a:pPr marL="287020" indent="-274320">
              <a:lnSpc>
                <a:spcPct val="100000"/>
              </a:lnSpc>
              <a:spcBef>
                <a:spcPts val="1345"/>
              </a:spcBef>
              <a:buClr>
                <a:srgbClr val="0070C0"/>
              </a:buClr>
              <a:buSzPct val="68750"/>
              <a:buFont typeface="Arial MT"/>
              <a:buChar char="•"/>
              <a:tabLst>
                <a:tab pos="287020" algn="l"/>
              </a:tabLst>
            </a:pPr>
            <a:r>
              <a:rPr lang="en-GB" spc="55" dirty="0">
                <a:latin typeface="Cambria"/>
                <a:cs typeface="Cambria"/>
              </a:rPr>
              <a:t>Improved</a:t>
            </a:r>
            <a:r>
              <a:rPr lang="en-GB" spc="160" dirty="0">
                <a:latin typeface="Cambria"/>
                <a:cs typeface="Cambria"/>
              </a:rPr>
              <a:t> </a:t>
            </a:r>
            <a:r>
              <a:rPr lang="en-GB" dirty="0">
                <a:latin typeface="Cambria"/>
                <a:cs typeface="Cambria"/>
              </a:rPr>
              <a:t>client</a:t>
            </a:r>
            <a:r>
              <a:rPr lang="en-GB" spc="200" dirty="0">
                <a:latin typeface="Cambria"/>
                <a:cs typeface="Cambria"/>
              </a:rPr>
              <a:t> </a:t>
            </a:r>
            <a:r>
              <a:rPr lang="en-GB" dirty="0">
                <a:latin typeface="Cambria"/>
                <a:cs typeface="Cambria"/>
              </a:rPr>
              <a:t>servicing</a:t>
            </a:r>
            <a:r>
              <a:rPr lang="en-GB" spc="200" dirty="0">
                <a:latin typeface="Cambria"/>
                <a:cs typeface="Cambria"/>
              </a:rPr>
              <a:t> </a:t>
            </a:r>
            <a:r>
              <a:rPr lang="en-GB" spc="-10" dirty="0">
                <a:latin typeface="Cambria"/>
                <a:cs typeface="Cambria"/>
              </a:rPr>
              <a:t>capabilities</a:t>
            </a:r>
            <a:endParaRPr lang="en-GB" dirty="0">
              <a:latin typeface="Cambria"/>
              <a:cs typeface="Cambria"/>
            </a:endParaRPr>
          </a:p>
          <a:p>
            <a:pPr marL="287020" indent="-274320">
              <a:lnSpc>
                <a:spcPct val="100000"/>
              </a:lnSpc>
              <a:spcBef>
                <a:spcPts val="1245"/>
              </a:spcBef>
              <a:buClr>
                <a:srgbClr val="0070C0"/>
              </a:buClr>
              <a:buSzPct val="68750"/>
              <a:buFont typeface="Arial MT"/>
              <a:buChar char="•"/>
              <a:tabLst>
                <a:tab pos="287020" algn="l"/>
              </a:tabLst>
            </a:pPr>
            <a:r>
              <a:rPr lang="en-GB" dirty="0">
                <a:latin typeface="Cambria"/>
                <a:cs typeface="Cambria"/>
              </a:rPr>
              <a:t>Economies</a:t>
            </a:r>
            <a:r>
              <a:rPr lang="en-GB" spc="200" dirty="0">
                <a:latin typeface="Cambria"/>
                <a:cs typeface="Cambria"/>
              </a:rPr>
              <a:t> </a:t>
            </a:r>
            <a:r>
              <a:rPr lang="en-GB" spc="50" dirty="0">
                <a:latin typeface="Cambria"/>
                <a:cs typeface="Cambria"/>
              </a:rPr>
              <a:t>of</a:t>
            </a:r>
            <a:r>
              <a:rPr lang="en-GB" spc="175" dirty="0">
                <a:latin typeface="Cambria"/>
                <a:cs typeface="Cambria"/>
              </a:rPr>
              <a:t> </a:t>
            </a:r>
            <a:r>
              <a:rPr lang="en-GB" spc="-10" dirty="0">
                <a:latin typeface="Cambria"/>
                <a:cs typeface="Cambria"/>
              </a:rPr>
              <a:t>Scale</a:t>
            </a:r>
            <a:endParaRPr lang="en-GB" dirty="0">
              <a:latin typeface="Cambria"/>
              <a:cs typeface="Cambria"/>
            </a:endParaRPr>
          </a:p>
          <a:p>
            <a:pPr marL="287020" indent="-274320">
              <a:lnSpc>
                <a:spcPct val="100000"/>
              </a:lnSpc>
              <a:spcBef>
                <a:spcPts val="1225"/>
              </a:spcBef>
              <a:buClr>
                <a:srgbClr val="0070C0"/>
              </a:buClr>
              <a:buSzPct val="68750"/>
              <a:buFont typeface="Arial MT"/>
              <a:buChar char="•"/>
              <a:tabLst>
                <a:tab pos="287020" algn="l"/>
              </a:tabLst>
            </a:pPr>
            <a:r>
              <a:rPr lang="en-GB" dirty="0">
                <a:latin typeface="Cambria"/>
                <a:cs typeface="Cambria"/>
              </a:rPr>
              <a:t>Increase</a:t>
            </a:r>
            <a:r>
              <a:rPr lang="en-GB" spc="125" dirty="0">
                <a:latin typeface="Cambria"/>
                <a:cs typeface="Cambria"/>
              </a:rPr>
              <a:t> </a:t>
            </a:r>
            <a:r>
              <a:rPr lang="en-GB" dirty="0">
                <a:latin typeface="Cambria"/>
                <a:cs typeface="Cambria"/>
              </a:rPr>
              <a:t>in</a:t>
            </a:r>
            <a:r>
              <a:rPr lang="en-GB" spc="135" dirty="0">
                <a:latin typeface="Cambria"/>
                <a:cs typeface="Cambria"/>
              </a:rPr>
              <a:t> </a:t>
            </a:r>
            <a:r>
              <a:rPr lang="en-GB" dirty="0">
                <a:latin typeface="Cambria"/>
                <a:cs typeface="Cambria"/>
              </a:rPr>
              <a:t>risk</a:t>
            </a:r>
            <a:r>
              <a:rPr lang="en-GB" spc="105" dirty="0">
                <a:latin typeface="Cambria"/>
                <a:cs typeface="Cambria"/>
              </a:rPr>
              <a:t> </a:t>
            </a:r>
            <a:r>
              <a:rPr lang="en-GB" dirty="0">
                <a:latin typeface="Cambria"/>
                <a:cs typeface="Cambria"/>
              </a:rPr>
              <a:t>bearing</a:t>
            </a:r>
            <a:r>
              <a:rPr lang="en-GB" spc="130" dirty="0">
                <a:latin typeface="Cambria"/>
                <a:cs typeface="Cambria"/>
              </a:rPr>
              <a:t> </a:t>
            </a:r>
            <a:r>
              <a:rPr lang="en-GB" spc="-10" dirty="0">
                <a:latin typeface="Cambria"/>
                <a:cs typeface="Cambria"/>
              </a:rPr>
              <a:t>capacities</a:t>
            </a:r>
            <a:endParaRPr lang="en-GB" dirty="0">
              <a:latin typeface="Cambria"/>
              <a:cs typeface="Cambria"/>
            </a:endParaRPr>
          </a:p>
          <a:p>
            <a:pPr marL="287020" indent="-274320">
              <a:lnSpc>
                <a:spcPct val="100000"/>
              </a:lnSpc>
              <a:spcBef>
                <a:spcPts val="1255"/>
              </a:spcBef>
              <a:buClr>
                <a:srgbClr val="0070C0"/>
              </a:buClr>
              <a:buSzPct val="68750"/>
              <a:buFont typeface="Arial MT"/>
              <a:buChar char="•"/>
              <a:tabLst>
                <a:tab pos="287020" algn="l"/>
              </a:tabLst>
            </a:pPr>
            <a:r>
              <a:rPr lang="en-GB" dirty="0">
                <a:latin typeface="Cambria"/>
                <a:cs typeface="Cambria"/>
              </a:rPr>
              <a:t>Reduction</a:t>
            </a:r>
            <a:r>
              <a:rPr lang="en-GB" spc="240" dirty="0">
                <a:latin typeface="Cambria"/>
                <a:cs typeface="Cambria"/>
              </a:rPr>
              <a:t> </a:t>
            </a:r>
            <a:r>
              <a:rPr lang="en-GB" spc="50" dirty="0">
                <a:latin typeface="Cambria"/>
                <a:cs typeface="Cambria"/>
              </a:rPr>
              <a:t>of</a:t>
            </a:r>
            <a:r>
              <a:rPr lang="en-GB" spc="240" dirty="0">
                <a:latin typeface="Cambria"/>
                <a:cs typeface="Cambria"/>
              </a:rPr>
              <a:t> </a:t>
            </a:r>
            <a:r>
              <a:rPr lang="en-GB" dirty="0">
                <a:latin typeface="Cambria"/>
                <a:cs typeface="Cambria"/>
              </a:rPr>
              <a:t>dependence</a:t>
            </a:r>
            <a:r>
              <a:rPr lang="en-GB" spc="275" dirty="0">
                <a:latin typeface="Cambria"/>
                <a:cs typeface="Cambria"/>
              </a:rPr>
              <a:t> </a:t>
            </a:r>
            <a:r>
              <a:rPr lang="en-GB" dirty="0">
                <a:latin typeface="Cambria"/>
                <a:cs typeface="Cambria"/>
              </a:rPr>
              <a:t>on</a:t>
            </a:r>
            <a:r>
              <a:rPr lang="en-GB" spc="240" dirty="0">
                <a:latin typeface="Cambria"/>
                <a:cs typeface="Cambria"/>
              </a:rPr>
              <a:t> </a:t>
            </a:r>
            <a:r>
              <a:rPr lang="en-GB" dirty="0">
                <a:latin typeface="Cambria"/>
                <a:cs typeface="Cambria"/>
              </a:rPr>
              <a:t>large</a:t>
            </a:r>
            <a:r>
              <a:rPr lang="en-GB" spc="210" dirty="0">
                <a:latin typeface="Cambria"/>
                <a:cs typeface="Cambria"/>
              </a:rPr>
              <a:t> </a:t>
            </a:r>
            <a:r>
              <a:rPr lang="en-GB" spc="-10" dirty="0">
                <a:latin typeface="Cambria"/>
                <a:cs typeface="Cambria"/>
              </a:rPr>
              <a:t>clients</a:t>
            </a:r>
            <a:endParaRPr lang="en-GB" dirty="0">
              <a:latin typeface="Cambria"/>
              <a:cs typeface="Cambria"/>
            </a:endParaRPr>
          </a:p>
          <a:p>
            <a:pPr marL="287020" indent="-274320">
              <a:lnSpc>
                <a:spcPct val="100000"/>
              </a:lnSpc>
              <a:spcBef>
                <a:spcPts val="1225"/>
              </a:spcBef>
              <a:buClr>
                <a:srgbClr val="0070C0"/>
              </a:buClr>
              <a:buSzPct val="68750"/>
              <a:buFont typeface="Arial MT"/>
              <a:buChar char="•"/>
              <a:tabLst>
                <a:tab pos="287020" algn="l"/>
              </a:tabLst>
            </a:pPr>
            <a:r>
              <a:rPr lang="en-GB" spc="80" dirty="0">
                <a:latin typeface="Cambria"/>
                <a:cs typeface="Cambria"/>
              </a:rPr>
              <a:t>Ability</a:t>
            </a:r>
            <a:r>
              <a:rPr lang="en-GB" spc="85" dirty="0">
                <a:latin typeface="Cambria"/>
                <a:cs typeface="Cambria"/>
              </a:rPr>
              <a:t> </a:t>
            </a:r>
            <a:r>
              <a:rPr lang="en-GB" dirty="0">
                <a:latin typeface="Cambria"/>
                <a:cs typeface="Cambria"/>
              </a:rPr>
              <a:t>to</a:t>
            </a:r>
            <a:r>
              <a:rPr lang="en-GB" spc="60" dirty="0">
                <a:latin typeface="Cambria"/>
                <a:cs typeface="Cambria"/>
              </a:rPr>
              <a:t> </a:t>
            </a:r>
            <a:r>
              <a:rPr lang="en-GB" spc="45" dirty="0">
                <a:latin typeface="Cambria"/>
                <a:cs typeface="Cambria"/>
              </a:rPr>
              <a:t>provide</a:t>
            </a:r>
            <a:r>
              <a:rPr lang="en-GB" spc="55" dirty="0">
                <a:latin typeface="Cambria"/>
                <a:cs typeface="Cambria"/>
              </a:rPr>
              <a:t> </a:t>
            </a:r>
            <a:r>
              <a:rPr lang="en-GB" spc="-10" dirty="0">
                <a:latin typeface="Cambria"/>
                <a:cs typeface="Cambria"/>
              </a:rPr>
              <a:t>training</a:t>
            </a:r>
            <a:endParaRPr lang="en-GB" dirty="0">
              <a:latin typeface="Cambria"/>
              <a:cs typeface="Cambria"/>
            </a:endParaRPr>
          </a:p>
          <a:p>
            <a:pPr marL="287020" indent="-274320">
              <a:lnSpc>
                <a:spcPct val="100000"/>
              </a:lnSpc>
              <a:spcBef>
                <a:spcPts val="1250"/>
              </a:spcBef>
              <a:buClr>
                <a:srgbClr val="0070C0"/>
              </a:buClr>
              <a:buSzPct val="68750"/>
              <a:buFont typeface="Arial MT"/>
              <a:buChar char="•"/>
              <a:tabLst>
                <a:tab pos="287020" algn="l"/>
              </a:tabLst>
            </a:pPr>
            <a:r>
              <a:rPr lang="en-GB" dirty="0">
                <a:latin typeface="Cambria"/>
                <a:cs typeface="Cambria"/>
              </a:rPr>
              <a:t>Greater</a:t>
            </a:r>
            <a:r>
              <a:rPr lang="en-GB" spc="170" dirty="0">
                <a:latin typeface="Cambria"/>
                <a:cs typeface="Cambria"/>
              </a:rPr>
              <a:t> </a:t>
            </a:r>
            <a:r>
              <a:rPr lang="en-GB" spc="85" dirty="0">
                <a:latin typeface="Cambria"/>
                <a:cs typeface="Cambria"/>
              </a:rPr>
              <a:t>Quality</a:t>
            </a:r>
            <a:r>
              <a:rPr lang="en-GB" spc="195" dirty="0">
                <a:latin typeface="Cambria"/>
                <a:cs typeface="Cambria"/>
              </a:rPr>
              <a:t> </a:t>
            </a:r>
            <a:r>
              <a:rPr lang="en-GB" spc="50" dirty="0">
                <a:latin typeface="Cambria"/>
                <a:cs typeface="Cambria"/>
              </a:rPr>
              <a:t>Control</a:t>
            </a:r>
            <a:endParaRPr lang="en-GB" dirty="0">
              <a:latin typeface="Cambria"/>
              <a:cs typeface="Cambria"/>
            </a:endParaRPr>
          </a:p>
          <a:p>
            <a:pPr marL="287020" indent="-274320">
              <a:lnSpc>
                <a:spcPct val="100000"/>
              </a:lnSpc>
              <a:spcBef>
                <a:spcPts val="1225"/>
              </a:spcBef>
              <a:buClr>
                <a:srgbClr val="0070C0"/>
              </a:buClr>
              <a:buSzPct val="68750"/>
              <a:buFont typeface="Arial MT"/>
              <a:buChar char="•"/>
              <a:tabLst>
                <a:tab pos="287020" algn="l"/>
              </a:tabLst>
            </a:pPr>
            <a:r>
              <a:rPr lang="en-GB" dirty="0">
                <a:latin typeface="Cambria"/>
                <a:cs typeface="Cambria"/>
              </a:rPr>
              <a:t>Greater</a:t>
            </a:r>
            <a:r>
              <a:rPr lang="en-GB" spc="220" dirty="0">
                <a:latin typeface="Cambria"/>
                <a:cs typeface="Cambria"/>
              </a:rPr>
              <a:t> </a:t>
            </a:r>
            <a:r>
              <a:rPr lang="en-GB" dirty="0">
                <a:latin typeface="Cambria"/>
                <a:cs typeface="Cambria"/>
              </a:rPr>
              <a:t>Brand</a:t>
            </a:r>
            <a:r>
              <a:rPr lang="en-GB" spc="245" dirty="0">
                <a:latin typeface="Cambria"/>
                <a:cs typeface="Cambria"/>
              </a:rPr>
              <a:t> </a:t>
            </a:r>
            <a:r>
              <a:rPr lang="en-GB" spc="55" dirty="0">
                <a:latin typeface="Cambria"/>
                <a:cs typeface="Cambria"/>
              </a:rPr>
              <a:t>Value</a:t>
            </a:r>
            <a:endParaRPr lang="en-GB" dirty="0">
              <a:latin typeface="Cambria"/>
              <a:cs typeface="Cambria"/>
            </a:endParaRPr>
          </a:p>
          <a:p>
            <a:pPr marL="287020" indent="-274320">
              <a:lnSpc>
                <a:spcPct val="100000"/>
              </a:lnSpc>
              <a:spcBef>
                <a:spcPts val="1250"/>
              </a:spcBef>
              <a:buClr>
                <a:srgbClr val="0070C0"/>
              </a:buClr>
              <a:buSzPct val="68750"/>
              <a:buFont typeface="Arial MT"/>
              <a:buChar char="•"/>
              <a:tabLst>
                <a:tab pos="287020" algn="l"/>
              </a:tabLst>
            </a:pPr>
            <a:r>
              <a:rPr lang="en-GB" spc="60" dirty="0">
                <a:latin typeface="Cambria"/>
                <a:cs typeface="Cambria"/>
              </a:rPr>
              <a:t>Improved</a:t>
            </a:r>
            <a:r>
              <a:rPr lang="en-GB" spc="130" dirty="0">
                <a:latin typeface="Cambria"/>
                <a:cs typeface="Cambria"/>
              </a:rPr>
              <a:t> </a:t>
            </a:r>
            <a:r>
              <a:rPr lang="en-GB" dirty="0">
                <a:latin typeface="Cambria"/>
                <a:cs typeface="Cambria"/>
              </a:rPr>
              <a:t>Professional</a:t>
            </a:r>
            <a:r>
              <a:rPr lang="en-GB" spc="160" dirty="0">
                <a:latin typeface="Cambria"/>
                <a:cs typeface="Cambria"/>
              </a:rPr>
              <a:t> </a:t>
            </a:r>
            <a:r>
              <a:rPr lang="en-GB" spc="55" dirty="0">
                <a:latin typeface="Cambria"/>
                <a:cs typeface="Cambria"/>
              </a:rPr>
              <a:t>and</a:t>
            </a:r>
            <a:r>
              <a:rPr lang="en-GB" spc="180" dirty="0">
                <a:latin typeface="Cambria"/>
                <a:cs typeface="Cambria"/>
              </a:rPr>
              <a:t> </a:t>
            </a:r>
            <a:r>
              <a:rPr lang="en-GB" dirty="0">
                <a:latin typeface="Cambria"/>
                <a:cs typeface="Cambria"/>
              </a:rPr>
              <a:t>social</a:t>
            </a:r>
            <a:r>
              <a:rPr lang="en-GB" spc="150" dirty="0">
                <a:latin typeface="Cambria"/>
                <a:cs typeface="Cambria"/>
              </a:rPr>
              <a:t> </a:t>
            </a:r>
            <a:r>
              <a:rPr lang="en-GB" spc="-10" dirty="0">
                <a:latin typeface="Cambria"/>
                <a:cs typeface="Cambria"/>
              </a:rPr>
              <a:t>standing</a:t>
            </a:r>
            <a:endParaRPr lang="en-GB" dirty="0">
              <a:latin typeface="Cambria"/>
              <a:cs typeface="Cambria"/>
            </a:endParaRPr>
          </a:p>
          <a:p>
            <a:pPr marL="287020" indent="-274320">
              <a:lnSpc>
                <a:spcPct val="100000"/>
              </a:lnSpc>
              <a:spcBef>
                <a:spcPts val="915"/>
              </a:spcBef>
              <a:buClr>
                <a:srgbClr val="0070C0"/>
              </a:buClr>
              <a:buSzPct val="68750"/>
              <a:buFont typeface="Arial MT"/>
              <a:buChar char="•"/>
              <a:tabLst>
                <a:tab pos="287020" algn="l"/>
              </a:tabLst>
            </a:pPr>
            <a:r>
              <a:rPr lang="en-GB" spc="85" dirty="0">
                <a:latin typeface="Cambria"/>
                <a:cs typeface="Cambria"/>
              </a:rPr>
              <a:t>Growth</a:t>
            </a:r>
            <a:r>
              <a:rPr lang="en-GB" spc="105" dirty="0">
                <a:latin typeface="Cambria"/>
                <a:cs typeface="Cambria"/>
              </a:rPr>
              <a:t> </a:t>
            </a:r>
            <a:r>
              <a:rPr lang="en-GB" spc="50" dirty="0">
                <a:latin typeface="Cambria"/>
                <a:cs typeface="Cambria"/>
              </a:rPr>
              <a:t>of</a:t>
            </a:r>
            <a:r>
              <a:rPr lang="en-GB" spc="110" dirty="0">
                <a:latin typeface="Cambria"/>
                <a:cs typeface="Cambria"/>
              </a:rPr>
              <a:t> </a:t>
            </a:r>
            <a:r>
              <a:rPr lang="en-GB" spc="70" dirty="0">
                <a:latin typeface="Cambria"/>
                <a:cs typeface="Cambria"/>
              </a:rPr>
              <a:t>Individual</a:t>
            </a:r>
            <a:r>
              <a:rPr lang="en-GB" spc="125" dirty="0">
                <a:latin typeface="Cambria"/>
                <a:cs typeface="Cambria"/>
              </a:rPr>
              <a:t> </a:t>
            </a:r>
            <a:r>
              <a:rPr lang="en-GB" dirty="0">
                <a:latin typeface="Cambria"/>
                <a:cs typeface="Cambria"/>
              </a:rPr>
              <a:t>Firms</a:t>
            </a:r>
            <a:r>
              <a:rPr lang="en-GB" spc="95" dirty="0">
                <a:latin typeface="Cambria"/>
                <a:cs typeface="Cambria"/>
              </a:rPr>
              <a:t> </a:t>
            </a:r>
            <a:r>
              <a:rPr lang="en-GB" dirty="0">
                <a:latin typeface="Cambria"/>
                <a:cs typeface="Cambria"/>
              </a:rPr>
              <a:t>as</a:t>
            </a:r>
            <a:r>
              <a:rPr lang="en-GB" spc="100" dirty="0">
                <a:latin typeface="Cambria"/>
                <a:cs typeface="Cambria"/>
              </a:rPr>
              <a:t> </a:t>
            </a:r>
            <a:r>
              <a:rPr lang="en-GB" dirty="0">
                <a:latin typeface="Cambria"/>
                <a:cs typeface="Cambria"/>
              </a:rPr>
              <a:t>well</a:t>
            </a:r>
            <a:r>
              <a:rPr lang="en-GB" spc="130" dirty="0">
                <a:latin typeface="Cambria"/>
                <a:cs typeface="Cambria"/>
              </a:rPr>
              <a:t> </a:t>
            </a:r>
            <a:r>
              <a:rPr lang="en-GB" dirty="0">
                <a:latin typeface="Cambria"/>
                <a:cs typeface="Cambria"/>
              </a:rPr>
              <a:t>as</a:t>
            </a:r>
            <a:r>
              <a:rPr lang="en-GB" spc="95" dirty="0">
                <a:latin typeface="Cambria"/>
                <a:cs typeface="Cambria"/>
              </a:rPr>
              <a:t> </a:t>
            </a:r>
            <a:r>
              <a:rPr lang="en-GB" spc="50" dirty="0">
                <a:latin typeface="Cambria"/>
                <a:cs typeface="Cambria"/>
              </a:rPr>
              <a:t>of</a:t>
            </a:r>
            <a:r>
              <a:rPr lang="en-GB" spc="110" dirty="0">
                <a:latin typeface="Cambria"/>
                <a:cs typeface="Cambria"/>
              </a:rPr>
              <a:t> </a:t>
            </a:r>
            <a:r>
              <a:rPr lang="en-GB" spc="50" dirty="0">
                <a:latin typeface="Cambria"/>
                <a:cs typeface="Cambria"/>
              </a:rPr>
              <a:t>Network</a:t>
            </a:r>
            <a:endParaRPr lang="en-GB" dirty="0">
              <a:latin typeface="Cambria"/>
              <a:cs typeface="Cambria"/>
            </a:endParaRPr>
          </a:p>
          <a:p>
            <a:pPr marL="0" indent="0">
              <a:buClr>
                <a:srgbClr val="0070C0"/>
              </a:buClr>
              <a:buNone/>
            </a:pPr>
            <a:endParaRPr lang="en-GB" dirty="0"/>
          </a:p>
        </p:txBody>
      </p:sp>
    </p:spTree>
    <p:extLst>
      <p:ext uri="{BB962C8B-B14F-4D97-AF65-F5344CB8AC3E}">
        <p14:creationId xmlns:p14="http://schemas.microsoft.com/office/powerpoint/2010/main" val="14801152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94461" y="424561"/>
            <a:ext cx="11447780" cy="3344545"/>
            <a:chOff x="394461" y="469137"/>
            <a:chExt cx="11447780" cy="3344545"/>
          </a:xfrm>
          <a:solidFill>
            <a:schemeClr val="tx2">
              <a:lumMod val="10000"/>
              <a:lumOff val="90000"/>
            </a:schemeClr>
          </a:solidFill>
        </p:grpSpPr>
        <p:sp>
          <p:nvSpPr>
            <p:cNvPr id="3" name="object 3"/>
            <p:cNvSpPr/>
            <p:nvPr/>
          </p:nvSpPr>
          <p:spPr>
            <a:xfrm>
              <a:off x="400811" y="475487"/>
              <a:ext cx="11435080" cy="3331845"/>
            </a:xfrm>
            <a:custGeom>
              <a:avLst/>
              <a:gdLst/>
              <a:ahLst/>
              <a:cxnLst/>
              <a:rect l="l" t="t" r="r" b="b"/>
              <a:pathLst>
                <a:path w="11435080" h="3331845">
                  <a:moveTo>
                    <a:pt x="11434572" y="0"/>
                  </a:moveTo>
                  <a:lnTo>
                    <a:pt x="0" y="0"/>
                  </a:lnTo>
                  <a:lnTo>
                    <a:pt x="0" y="3331464"/>
                  </a:lnTo>
                  <a:lnTo>
                    <a:pt x="11434572" y="3331464"/>
                  </a:lnTo>
                  <a:lnTo>
                    <a:pt x="11434572" y="0"/>
                  </a:lnTo>
                  <a:close/>
                </a:path>
              </a:pathLst>
            </a:custGeom>
            <a:grpFill/>
          </p:spPr>
          <p:txBody>
            <a:bodyPr wrap="square" lIns="0" tIns="0" rIns="0" bIns="0" rtlCol="0"/>
            <a:lstStyle/>
            <a:p>
              <a:endParaRPr dirty="0"/>
            </a:p>
          </p:txBody>
        </p:sp>
        <p:sp>
          <p:nvSpPr>
            <p:cNvPr id="4" name="object 4"/>
            <p:cNvSpPr/>
            <p:nvPr/>
          </p:nvSpPr>
          <p:spPr>
            <a:xfrm>
              <a:off x="400811" y="475487"/>
              <a:ext cx="11435080" cy="3331845"/>
            </a:xfrm>
            <a:custGeom>
              <a:avLst/>
              <a:gdLst/>
              <a:ahLst/>
              <a:cxnLst/>
              <a:rect l="l" t="t" r="r" b="b"/>
              <a:pathLst>
                <a:path w="11435080" h="3331845">
                  <a:moveTo>
                    <a:pt x="0" y="3331464"/>
                  </a:moveTo>
                  <a:lnTo>
                    <a:pt x="11434572" y="3331464"/>
                  </a:lnTo>
                  <a:lnTo>
                    <a:pt x="11434572" y="0"/>
                  </a:lnTo>
                  <a:lnTo>
                    <a:pt x="0" y="0"/>
                  </a:lnTo>
                  <a:lnTo>
                    <a:pt x="0" y="3331464"/>
                  </a:lnTo>
                  <a:close/>
                </a:path>
              </a:pathLst>
            </a:custGeom>
            <a:grpFill/>
            <a:ln w="12700">
              <a:solidFill>
                <a:srgbClr val="4489D6"/>
              </a:solidFill>
            </a:ln>
          </p:spPr>
          <p:txBody>
            <a:bodyPr wrap="square" lIns="0" tIns="0" rIns="0" bIns="0" rtlCol="0"/>
            <a:lstStyle/>
            <a:p>
              <a:endParaRPr dirty="0"/>
            </a:p>
          </p:txBody>
        </p:sp>
      </p:grpSp>
      <p:sp>
        <p:nvSpPr>
          <p:cNvPr id="5" name="object 5" descr="$PPTXTitle"/>
          <p:cNvSpPr txBox="1">
            <a:spLocks noGrp="1"/>
          </p:cNvSpPr>
          <p:nvPr>
            <p:ph type="title"/>
          </p:nvPr>
        </p:nvSpPr>
        <p:spPr>
          <a:xfrm>
            <a:off x="479247" y="525860"/>
            <a:ext cx="4564701" cy="443070"/>
          </a:xfrm>
          <a:prstGeom prst="rect">
            <a:avLst/>
          </a:prstGeom>
        </p:spPr>
        <p:txBody>
          <a:bodyPr vert="horz" wrap="square" lIns="0" tIns="12065" rIns="0" bIns="0" rtlCol="0">
            <a:spAutoFit/>
          </a:bodyPr>
          <a:lstStyle/>
          <a:p>
            <a:pPr marL="12700">
              <a:lnSpc>
                <a:spcPct val="100000"/>
              </a:lnSpc>
              <a:spcBef>
                <a:spcPts val="95"/>
              </a:spcBef>
            </a:pPr>
            <a:r>
              <a:rPr sz="2800" b="1" spc="-75" dirty="0">
                <a:solidFill>
                  <a:schemeClr val="tx2">
                    <a:lumMod val="90000"/>
                    <a:lumOff val="10000"/>
                  </a:schemeClr>
                </a:solidFill>
              </a:rPr>
              <a:t>STATUTORY</a:t>
            </a:r>
            <a:r>
              <a:rPr sz="2800" b="1" spc="-20" dirty="0">
                <a:solidFill>
                  <a:schemeClr val="tx2">
                    <a:lumMod val="90000"/>
                    <a:lumOff val="10000"/>
                  </a:schemeClr>
                </a:solidFill>
              </a:rPr>
              <a:t> </a:t>
            </a:r>
            <a:r>
              <a:rPr sz="2800" b="1" spc="-10" dirty="0">
                <a:solidFill>
                  <a:schemeClr val="tx2">
                    <a:lumMod val="90000"/>
                    <a:lumOff val="10000"/>
                  </a:schemeClr>
                </a:solidFill>
              </a:rPr>
              <a:t>AUDIT</a:t>
            </a:r>
            <a:endParaRPr sz="2800" b="1" dirty="0">
              <a:solidFill>
                <a:schemeClr val="tx2">
                  <a:lumMod val="90000"/>
                  <a:lumOff val="10000"/>
                </a:schemeClr>
              </a:solidFill>
            </a:endParaRPr>
          </a:p>
        </p:txBody>
      </p:sp>
      <p:grpSp>
        <p:nvGrpSpPr>
          <p:cNvPr id="6" name="object 6"/>
          <p:cNvGrpSpPr/>
          <p:nvPr/>
        </p:nvGrpSpPr>
        <p:grpSpPr>
          <a:xfrm>
            <a:off x="394461" y="4003294"/>
            <a:ext cx="11447780" cy="2288540"/>
            <a:chOff x="394461" y="4003294"/>
            <a:chExt cx="11447780" cy="2288540"/>
          </a:xfrm>
          <a:solidFill>
            <a:schemeClr val="tx2">
              <a:lumMod val="10000"/>
              <a:lumOff val="90000"/>
            </a:schemeClr>
          </a:solidFill>
        </p:grpSpPr>
        <p:sp>
          <p:nvSpPr>
            <p:cNvPr id="7" name="object 7"/>
            <p:cNvSpPr/>
            <p:nvPr/>
          </p:nvSpPr>
          <p:spPr>
            <a:xfrm>
              <a:off x="400811" y="4009644"/>
              <a:ext cx="11435080" cy="2275840"/>
            </a:xfrm>
            <a:custGeom>
              <a:avLst/>
              <a:gdLst/>
              <a:ahLst/>
              <a:cxnLst/>
              <a:rect l="l" t="t" r="r" b="b"/>
              <a:pathLst>
                <a:path w="11435080" h="2275840">
                  <a:moveTo>
                    <a:pt x="11434572" y="0"/>
                  </a:moveTo>
                  <a:lnTo>
                    <a:pt x="0" y="0"/>
                  </a:lnTo>
                  <a:lnTo>
                    <a:pt x="0" y="2275331"/>
                  </a:lnTo>
                  <a:lnTo>
                    <a:pt x="11434572" y="2275331"/>
                  </a:lnTo>
                  <a:lnTo>
                    <a:pt x="11434572" y="0"/>
                  </a:lnTo>
                  <a:close/>
                </a:path>
              </a:pathLst>
            </a:custGeom>
            <a:grpFill/>
          </p:spPr>
          <p:txBody>
            <a:bodyPr wrap="square" lIns="0" tIns="0" rIns="0" bIns="0" rtlCol="0"/>
            <a:lstStyle/>
            <a:p>
              <a:endParaRPr dirty="0"/>
            </a:p>
          </p:txBody>
        </p:sp>
        <p:sp>
          <p:nvSpPr>
            <p:cNvPr id="8" name="object 8"/>
            <p:cNvSpPr/>
            <p:nvPr/>
          </p:nvSpPr>
          <p:spPr>
            <a:xfrm>
              <a:off x="400811" y="4009644"/>
              <a:ext cx="11435080" cy="2275840"/>
            </a:xfrm>
            <a:custGeom>
              <a:avLst/>
              <a:gdLst/>
              <a:ahLst/>
              <a:cxnLst/>
              <a:rect l="l" t="t" r="r" b="b"/>
              <a:pathLst>
                <a:path w="11435080" h="2275840">
                  <a:moveTo>
                    <a:pt x="0" y="2275331"/>
                  </a:moveTo>
                  <a:lnTo>
                    <a:pt x="11434572" y="2275331"/>
                  </a:lnTo>
                  <a:lnTo>
                    <a:pt x="11434572" y="0"/>
                  </a:lnTo>
                  <a:lnTo>
                    <a:pt x="0" y="0"/>
                  </a:lnTo>
                  <a:lnTo>
                    <a:pt x="0" y="2275331"/>
                  </a:lnTo>
                  <a:close/>
                </a:path>
              </a:pathLst>
            </a:custGeom>
            <a:grpFill/>
            <a:ln w="12700">
              <a:solidFill>
                <a:srgbClr val="4489D6"/>
              </a:solidFill>
            </a:ln>
          </p:spPr>
          <p:txBody>
            <a:bodyPr wrap="square" lIns="0" tIns="0" rIns="0" bIns="0" rtlCol="0"/>
            <a:lstStyle/>
            <a:p>
              <a:endParaRPr dirty="0"/>
            </a:p>
          </p:txBody>
        </p:sp>
      </p:grpSp>
      <p:sp>
        <p:nvSpPr>
          <p:cNvPr id="9" name="object 9"/>
          <p:cNvSpPr txBox="1"/>
          <p:nvPr/>
        </p:nvSpPr>
        <p:spPr>
          <a:xfrm>
            <a:off x="479247" y="954151"/>
            <a:ext cx="11278870" cy="5090795"/>
          </a:xfrm>
          <a:prstGeom prst="rect">
            <a:avLst/>
          </a:prstGeom>
        </p:spPr>
        <p:txBody>
          <a:bodyPr vert="horz" wrap="square" lIns="0" tIns="13335" rIns="0" bIns="0" rtlCol="0">
            <a:spAutoFit/>
          </a:bodyPr>
          <a:lstStyle/>
          <a:p>
            <a:pPr marL="12700" marR="8255" algn="just">
              <a:lnSpc>
                <a:spcPct val="100000"/>
              </a:lnSpc>
              <a:spcBef>
                <a:spcPts val="105"/>
              </a:spcBef>
            </a:pPr>
            <a:r>
              <a:rPr sz="2000" dirty="0">
                <a:solidFill>
                  <a:srgbClr val="112F52"/>
                </a:solidFill>
                <a:latin typeface="Calibri"/>
                <a:cs typeface="Calibri"/>
              </a:rPr>
              <a:t>As</a:t>
            </a:r>
            <a:r>
              <a:rPr sz="2000" spc="150" dirty="0">
                <a:solidFill>
                  <a:srgbClr val="112F52"/>
                </a:solidFill>
                <a:latin typeface="Calibri"/>
                <a:cs typeface="Calibri"/>
              </a:rPr>
              <a:t> </a:t>
            </a:r>
            <a:r>
              <a:rPr sz="2000" dirty="0">
                <a:solidFill>
                  <a:srgbClr val="112F52"/>
                </a:solidFill>
                <a:latin typeface="Calibri"/>
                <a:cs typeface="Calibri"/>
              </a:rPr>
              <a:t>per</a:t>
            </a:r>
            <a:r>
              <a:rPr sz="2000" spc="155" dirty="0">
                <a:solidFill>
                  <a:srgbClr val="112F52"/>
                </a:solidFill>
                <a:latin typeface="Calibri"/>
                <a:cs typeface="Calibri"/>
              </a:rPr>
              <a:t> </a:t>
            </a:r>
            <a:r>
              <a:rPr sz="2000" dirty="0">
                <a:solidFill>
                  <a:srgbClr val="112F52"/>
                </a:solidFill>
                <a:latin typeface="Calibri"/>
                <a:cs typeface="Calibri"/>
              </a:rPr>
              <a:t>Section</a:t>
            </a:r>
            <a:r>
              <a:rPr sz="2000" spc="155" dirty="0">
                <a:solidFill>
                  <a:srgbClr val="112F52"/>
                </a:solidFill>
                <a:latin typeface="Calibri"/>
                <a:cs typeface="Calibri"/>
              </a:rPr>
              <a:t> </a:t>
            </a:r>
            <a:r>
              <a:rPr sz="2000" dirty="0">
                <a:solidFill>
                  <a:srgbClr val="112F52"/>
                </a:solidFill>
                <a:latin typeface="Calibri"/>
                <a:cs typeface="Calibri"/>
              </a:rPr>
              <a:t>141(2)</a:t>
            </a:r>
            <a:r>
              <a:rPr sz="2000" spc="150" dirty="0">
                <a:solidFill>
                  <a:srgbClr val="112F52"/>
                </a:solidFill>
                <a:latin typeface="Calibri"/>
                <a:cs typeface="Calibri"/>
              </a:rPr>
              <a:t> </a:t>
            </a:r>
            <a:r>
              <a:rPr sz="2000" dirty="0">
                <a:solidFill>
                  <a:srgbClr val="112F52"/>
                </a:solidFill>
                <a:latin typeface="Calibri"/>
                <a:cs typeface="Calibri"/>
              </a:rPr>
              <a:t>of</a:t>
            </a:r>
            <a:r>
              <a:rPr sz="2000" spc="155" dirty="0">
                <a:solidFill>
                  <a:srgbClr val="112F52"/>
                </a:solidFill>
                <a:latin typeface="Calibri"/>
                <a:cs typeface="Calibri"/>
              </a:rPr>
              <a:t> </a:t>
            </a:r>
            <a:r>
              <a:rPr sz="2000" dirty="0">
                <a:solidFill>
                  <a:srgbClr val="112F52"/>
                </a:solidFill>
                <a:latin typeface="Calibri"/>
                <a:cs typeface="Calibri"/>
              </a:rPr>
              <a:t>the</a:t>
            </a:r>
            <a:r>
              <a:rPr sz="2000" spc="145" dirty="0">
                <a:solidFill>
                  <a:srgbClr val="112F52"/>
                </a:solidFill>
                <a:latin typeface="Calibri"/>
                <a:cs typeface="Calibri"/>
              </a:rPr>
              <a:t> </a:t>
            </a:r>
            <a:r>
              <a:rPr sz="2000" dirty="0">
                <a:solidFill>
                  <a:srgbClr val="112F52"/>
                </a:solidFill>
                <a:latin typeface="Calibri"/>
                <a:cs typeface="Calibri"/>
              </a:rPr>
              <a:t>Companies</a:t>
            </a:r>
            <a:r>
              <a:rPr sz="2000" spc="145" dirty="0">
                <a:solidFill>
                  <a:srgbClr val="112F52"/>
                </a:solidFill>
                <a:latin typeface="Calibri"/>
                <a:cs typeface="Calibri"/>
              </a:rPr>
              <a:t> </a:t>
            </a:r>
            <a:r>
              <a:rPr sz="2000" dirty="0">
                <a:solidFill>
                  <a:srgbClr val="112F52"/>
                </a:solidFill>
                <a:latin typeface="Calibri"/>
                <a:cs typeface="Calibri"/>
              </a:rPr>
              <a:t>Act,</a:t>
            </a:r>
            <a:r>
              <a:rPr sz="2000" spc="155" dirty="0">
                <a:solidFill>
                  <a:srgbClr val="112F52"/>
                </a:solidFill>
                <a:latin typeface="Calibri"/>
                <a:cs typeface="Calibri"/>
              </a:rPr>
              <a:t> </a:t>
            </a:r>
            <a:r>
              <a:rPr sz="2000" dirty="0">
                <a:solidFill>
                  <a:srgbClr val="112F52"/>
                </a:solidFill>
                <a:latin typeface="Calibri"/>
                <a:cs typeface="Calibri"/>
              </a:rPr>
              <a:t>2013:</a:t>
            </a:r>
            <a:r>
              <a:rPr sz="2000" spc="145" dirty="0">
                <a:solidFill>
                  <a:srgbClr val="112F52"/>
                </a:solidFill>
                <a:latin typeface="Calibri"/>
                <a:cs typeface="Calibri"/>
              </a:rPr>
              <a:t> </a:t>
            </a:r>
            <a:r>
              <a:rPr sz="2000" dirty="0">
                <a:solidFill>
                  <a:srgbClr val="112F52"/>
                </a:solidFill>
                <a:latin typeface="Calibri"/>
                <a:cs typeface="Calibri"/>
              </a:rPr>
              <a:t>Where</a:t>
            </a:r>
            <a:r>
              <a:rPr sz="2000" spc="150" dirty="0">
                <a:solidFill>
                  <a:srgbClr val="112F52"/>
                </a:solidFill>
                <a:latin typeface="Calibri"/>
                <a:cs typeface="Calibri"/>
              </a:rPr>
              <a:t> </a:t>
            </a:r>
            <a:r>
              <a:rPr sz="2000" dirty="0">
                <a:solidFill>
                  <a:srgbClr val="112F52"/>
                </a:solidFill>
                <a:latin typeface="Calibri"/>
                <a:cs typeface="Calibri"/>
              </a:rPr>
              <a:t>a</a:t>
            </a:r>
            <a:r>
              <a:rPr sz="2000" spc="155" dirty="0">
                <a:solidFill>
                  <a:srgbClr val="112F52"/>
                </a:solidFill>
                <a:latin typeface="Calibri"/>
                <a:cs typeface="Calibri"/>
              </a:rPr>
              <a:t> </a:t>
            </a:r>
            <a:r>
              <a:rPr sz="2000" dirty="0">
                <a:solidFill>
                  <a:srgbClr val="112F52"/>
                </a:solidFill>
                <a:latin typeface="Calibri"/>
                <a:cs typeface="Calibri"/>
              </a:rPr>
              <a:t>firm</a:t>
            </a:r>
            <a:r>
              <a:rPr sz="2000" spc="155" dirty="0">
                <a:solidFill>
                  <a:srgbClr val="112F52"/>
                </a:solidFill>
                <a:latin typeface="Calibri"/>
                <a:cs typeface="Calibri"/>
              </a:rPr>
              <a:t> </a:t>
            </a:r>
            <a:r>
              <a:rPr sz="2000" dirty="0">
                <a:solidFill>
                  <a:srgbClr val="112F52"/>
                </a:solidFill>
                <a:latin typeface="Calibri"/>
                <a:cs typeface="Calibri"/>
              </a:rPr>
              <a:t>including</a:t>
            </a:r>
            <a:r>
              <a:rPr sz="2000" spc="165" dirty="0">
                <a:solidFill>
                  <a:srgbClr val="112F52"/>
                </a:solidFill>
                <a:latin typeface="Calibri"/>
                <a:cs typeface="Calibri"/>
              </a:rPr>
              <a:t> </a:t>
            </a:r>
            <a:r>
              <a:rPr sz="2000" dirty="0">
                <a:solidFill>
                  <a:srgbClr val="112F52"/>
                </a:solidFill>
                <a:latin typeface="Calibri"/>
                <a:cs typeface="Calibri"/>
              </a:rPr>
              <a:t>a</a:t>
            </a:r>
            <a:r>
              <a:rPr sz="2000" spc="155" dirty="0">
                <a:solidFill>
                  <a:srgbClr val="112F52"/>
                </a:solidFill>
                <a:latin typeface="Calibri"/>
                <a:cs typeface="Calibri"/>
              </a:rPr>
              <a:t> </a:t>
            </a:r>
            <a:r>
              <a:rPr sz="2000" dirty="0">
                <a:solidFill>
                  <a:srgbClr val="112F52"/>
                </a:solidFill>
                <a:latin typeface="Calibri"/>
                <a:cs typeface="Calibri"/>
              </a:rPr>
              <a:t>limited</a:t>
            </a:r>
            <a:r>
              <a:rPr sz="2000" spc="160" dirty="0">
                <a:solidFill>
                  <a:srgbClr val="112F52"/>
                </a:solidFill>
                <a:latin typeface="Calibri"/>
                <a:cs typeface="Calibri"/>
              </a:rPr>
              <a:t> </a:t>
            </a:r>
            <a:r>
              <a:rPr sz="2000" dirty="0">
                <a:solidFill>
                  <a:srgbClr val="112F52"/>
                </a:solidFill>
                <a:latin typeface="Calibri"/>
                <a:cs typeface="Calibri"/>
              </a:rPr>
              <a:t>liability</a:t>
            </a:r>
            <a:r>
              <a:rPr sz="2000" spc="160" dirty="0">
                <a:solidFill>
                  <a:srgbClr val="112F52"/>
                </a:solidFill>
                <a:latin typeface="Calibri"/>
                <a:cs typeface="Calibri"/>
              </a:rPr>
              <a:t> </a:t>
            </a:r>
            <a:r>
              <a:rPr sz="2000" dirty="0">
                <a:solidFill>
                  <a:srgbClr val="112F52"/>
                </a:solidFill>
                <a:latin typeface="Calibri"/>
                <a:cs typeface="Calibri"/>
              </a:rPr>
              <a:t>partnership</a:t>
            </a:r>
            <a:r>
              <a:rPr sz="2000" spc="160" dirty="0">
                <a:solidFill>
                  <a:srgbClr val="112F52"/>
                </a:solidFill>
                <a:latin typeface="Calibri"/>
                <a:cs typeface="Calibri"/>
              </a:rPr>
              <a:t> </a:t>
            </a:r>
            <a:r>
              <a:rPr sz="2000" spc="-25" dirty="0">
                <a:solidFill>
                  <a:srgbClr val="112F52"/>
                </a:solidFill>
                <a:latin typeface="Calibri"/>
                <a:cs typeface="Calibri"/>
              </a:rPr>
              <a:t>is </a:t>
            </a:r>
            <a:r>
              <a:rPr sz="2000" dirty="0">
                <a:solidFill>
                  <a:srgbClr val="112F52"/>
                </a:solidFill>
                <a:latin typeface="Calibri"/>
                <a:cs typeface="Calibri"/>
              </a:rPr>
              <a:t>appointed</a:t>
            </a:r>
            <a:r>
              <a:rPr sz="2000" spc="-30" dirty="0">
                <a:solidFill>
                  <a:srgbClr val="112F52"/>
                </a:solidFill>
                <a:latin typeface="Calibri"/>
                <a:cs typeface="Calibri"/>
              </a:rPr>
              <a:t> </a:t>
            </a:r>
            <a:r>
              <a:rPr sz="2000" dirty="0">
                <a:solidFill>
                  <a:srgbClr val="112F52"/>
                </a:solidFill>
                <a:latin typeface="Calibri"/>
                <a:cs typeface="Calibri"/>
              </a:rPr>
              <a:t>as</a:t>
            </a:r>
            <a:r>
              <a:rPr sz="2000" spc="-25" dirty="0">
                <a:solidFill>
                  <a:srgbClr val="112F52"/>
                </a:solidFill>
                <a:latin typeface="Calibri"/>
                <a:cs typeface="Calibri"/>
              </a:rPr>
              <a:t> </a:t>
            </a:r>
            <a:r>
              <a:rPr sz="2000" dirty="0">
                <a:solidFill>
                  <a:srgbClr val="112F52"/>
                </a:solidFill>
                <a:latin typeface="Calibri"/>
                <a:cs typeface="Calibri"/>
              </a:rPr>
              <a:t>an</a:t>
            </a:r>
            <a:r>
              <a:rPr sz="2000" spc="-20" dirty="0">
                <a:solidFill>
                  <a:srgbClr val="112F52"/>
                </a:solidFill>
                <a:latin typeface="Calibri"/>
                <a:cs typeface="Calibri"/>
              </a:rPr>
              <a:t> </a:t>
            </a:r>
            <a:r>
              <a:rPr sz="2000" dirty="0">
                <a:solidFill>
                  <a:srgbClr val="112F52"/>
                </a:solidFill>
                <a:latin typeface="Calibri"/>
                <a:cs typeface="Calibri"/>
              </a:rPr>
              <a:t>auditor</a:t>
            </a:r>
            <a:r>
              <a:rPr sz="2000" spc="-35" dirty="0">
                <a:solidFill>
                  <a:srgbClr val="112F52"/>
                </a:solidFill>
                <a:latin typeface="Calibri"/>
                <a:cs typeface="Calibri"/>
              </a:rPr>
              <a:t> </a:t>
            </a:r>
            <a:r>
              <a:rPr sz="2000" dirty="0">
                <a:solidFill>
                  <a:srgbClr val="112F52"/>
                </a:solidFill>
                <a:latin typeface="Calibri"/>
                <a:cs typeface="Calibri"/>
              </a:rPr>
              <a:t>of</a:t>
            </a:r>
            <a:r>
              <a:rPr sz="2000" spc="-20" dirty="0">
                <a:solidFill>
                  <a:srgbClr val="112F52"/>
                </a:solidFill>
                <a:latin typeface="Calibri"/>
                <a:cs typeface="Calibri"/>
              </a:rPr>
              <a:t> </a:t>
            </a:r>
            <a:r>
              <a:rPr sz="2000" dirty="0">
                <a:solidFill>
                  <a:srgbClr val="112F52"/>
                </a:solidFill>
                <a:latin typeface="Calibri"/>
                <a:cs typeface="Calibri"/>
              </a:rPr>
              <a:t>a</a:t>
            </a:r>
            <a:r>
              <a:rPr sz="2000" spc="-35" dirty="0">
                <a:solidFill>
                  <a:srgbClr val="112F52"/>
                </a:solidFill>
                <a:latin typeface="Calibri"/>
                <a:cs typeface="Calibri"/>
              </a:rPr>
              <a:t> </a:t>
            </a:r>
            <a:r>
              <a:rPr sz="2000" spc="-20" dirty="0">
                <a:solidFill>
                  <a:srgbClr val="112F52"/>
                </a:solidFill>
                <a:latin typeface="Calibri"/>
                <a:cs typeface="Calibri"/>
              </a:rPr>
              <a:t>company, </a:t>
            </a:r>
            <a:r>
              <a:rPr sz="2000" b="1" dirty="0">
                <a:solidFill>
                  <a:srgbClr val="112F52"/>
                </a:solidFill>
                <a:latin typeface="Calibri"/>
                <a:cs typeface="Calibri"/>
              </a:rPr>
              <a:t>only</a:t>
            </a:r>
            <a:r>
              <a:rPr sz="2000" b="1" spc="-40" dirty="0">
                <a:solidFill>
                  <a:srgbClr val="112F52"/>
                </a:solidFill>
                <a:latin typeface="Calibri"/>
                <a:cs typeface="Calibri"/>
              </a:rPr>
              <a:t> </a:t>
            </a:r>
            <a:r>
              <a:rPr sz="2000" b="1" dirty="0">
                <a:solidFill>
                  <a:srgbClr val="112F52"/>
                </a:solidFill>
                <a:latin typeface="Calibri"/>
                <a:cs typeface="Calibri"/>
              </a:rPr>
              <a:t>the</a:t>
            </a:r>
            <a:r>
              <a:rPr sz="2000" b="1" spc="-20" dirty="0">
                <a:solidFill>
                  <a:srgbClr val="112F52"/>
                </a:solidFill>
                <a:latin typeface="Calibri"/>
                <a:cs typeface="Calibri"/>
              </a:rPr>
              <a:t> </a:t>
            </a:r>
            <a:r>
              <a:rPr sz="2000" b="1" dirty="0">
                <a:solidFill>
                  <a:srgbClr val="112F52"/>
                </a:solidFill>
                <a:latin typeface="Calibri"/>
                <a:cs typeface="Calibri"/>
              </a:rPr>
              <a:t>partners</a:t>
            </a:r>
            <a:r>
              <a:rPr sz="2000" b="1" spc="-25" dirty="0">
                <a:solidFill>
                  <a:srgbClr val="112F52"/>
                </a:solidFill>
                <a:latin typeface="Calibri"/>
                <a:cs typeface="Calibri"/>
              </a:rPr>
              <a:t> </a:t>
            </a:r>
            <a:r>
              <a:rPr sz="2000" b="1" dirty="0">
                <a:solidFill>
                  <a:srgbClr val="112F52"/>
                </a:solidFill>
                <a:latin typeface="Calibri"/>
                <a:cs typeface="Calibri"/>
              </a:rPr>
              <a:t>who</a:t>
            </a:r>
            <a:r>
              <a:rPr sz="2000" b="1" spc="-25" dirty="0">
                <a:solidFill>
                  <a:srgbClr val="112F52"/>
                </a:solidFill>
                <a:latin typeface="Calibri"/>
                <a:cs typeface="Calibri"/>
              </a:rPr>
              <a:t> </a:t>
            </a:r>
            <a:r>
              <a:rPr sz="2000" b="1" dirty="0">
                <a:solidFill>
                  <a:srgbClr val="112F52"/>
                </a:solidFill>
                <a:latin typeface="Calibri"/>
                <a:cs typeface="Calibri"/>
              </a:rPr>
              <a:t>are</a:t>
            </a:r>
            <a:r>
              <a:rPr sz="2000" b="1" spc="-25" dirty="0">
                <a:solidFill>
                  <a:srgbClr val="112F52"/>
                </a:solidFill>
                <a:latin typeface="Calibri"/>
                <a:cs typeface="Calibri"/>
              </a:rPr>
              <a:t> </a:t>
            </a:r>
            <a:r>
              <a:rPr sz="2000" b="1" spc="-10" dirty="0">
                <a:solidFill>
                  <a:srgbClr val="112F52"/>
                </a:solidFill>
                <a:latin typeface="Calibri"/>
                <a:cs typeface="Calibri"/>
              </a:rPr>
              <a:t>chartered</a:t>
            </a:r>
            <a:r>
              <a:rPr sz="2000" b="1" spc="-15" dirty="0">
                <a:solidFill>
                  <a:srgbClr val="112F52"/>
                </a:solidFill>
                <a:latin typeface="Calibri"/>
                <a:cs typeface="Calibri"/>
              </a:rPr>
              <a:t> </a:t>
            </a:r>
            <a:r>
              <a:rPr sz="2000" b="1" dirty="0">
                <a:solidFill>
                  <a:srgbClr val="112F52"/>
                </a:solidFill>
                <a:latin typeface="Calibri"/>
                <a:cs typeface="Calibri"/>
              </a:rPr>
              <a:t>accountants</a:t>
            </a:r>
            <a:r>
              <a:rPr sz="2000" b="1" spc="-20" dirty="0">
                <a:solidFill>
                  <a:srgbClr val="112F52"/>
                </a:solidFill>
                <a:latin typeface="Calibri"/>
                <a:cs typeface="Calibri"/>
              </a:rPr>
              <a:t> </a:t>
            </a:r>
            <a:r>
              <a:rPr sz="2000" b="1" dirty="0">
                <a:solidFill>
                  <a:srgbClr val="112F52"/>
                </a:solidFill>
                <a:latin typeface="Calibri"/>
                <a:cs typeface="Calibri"/>
              </a:rPr>
              <a:t>shall</a:t>
            </a:r>
            <a:r>
              <a:rPr sz="2000" b="1" spc="-35" dirty="0">
                <a:solidFill>
                  <a:srgbClr val="112F52"/>
                </a:solidFill>
                <a:latin typeface="Calibri"/>
                <a:cs typeface="Calibri"/>
              </a:rPr>
              <a:t> </a:t>
            </a:r>
            <a:r>
              <a:rPr sz="2000" b="1" dirty="0">
                <a:solidFill>
                  <a:srgbClr val="112F52"/>
                </a:solidFill>
                <a:latin typeface="Calibri"/>
                <a:cs typeface="Calibri"/>
              </a:rPr>
              <a:t>be</a:t>
            </a:r>
            <a:r>
              <a:rPr sz="2000" b="1" spc="-20" dirty="0">
                <a:solidFill>
                  <a:srgbClr val="112F52"/>
                </a:solidFill>
                <a:latin typeface="Calibri"/>
                <a:cs typeface="Calibri"/>
              </a:rPr>
              <a:t> </a:t>
            </a:r>
            <a:r>
              <a:rPr sz="2000" b="1" spc="-10" dirty="0">
                <a:solidFill>
                  <a:srgbClr val="112F52"/>
                </a:solidFill>
                <a:latin typeface="Calibri"/>
                <a:cs typeface="Calibri"/>
              </a:rPr>
              <a:t>authorized </a:t>
            </a:r>
            <a:r>
              <a:rPr sz="2000" b="1" dirty="0">
                <a:solidFill>
                  <a:srgbClr val="112F52"/>
                </a:solidFill>
                <a:latin typeface="Calibri"/>
                <a:cs typeface="Calibri"/>
              </a:rPr>
              <a:t>to</a:t>
            </a:r>
            <a:r>
              <a:rPr sz="2000" b="1" spc="-25" dirty="0">
                <a:solidFill>
                  <a:srgbClr val="112F52"/>
                </a:solidFill>
                <a:latin typeface="Calibri"/>
                <a:cs typeface="Calibri"/>
              </a:rPr>
              <a:t> </a:t>
            </a:r>
            <a:r>
              <a:rPr sz="2000" b="1" dirty="0">
                <a:solidFill>
                  <a:srgbClr val="112F52"/>
                </a:solidFill>
                <a:latin typeface="Calibri"/>
                <a:cs typeface="Calibri"/>
              </a:rPr>
              <a:t>act</a:t>
            </a:r>
            <a:r>
              <a:rPr sz="2000" b="1" spc="-25" dirty="0">
                <a:solidFill>
                  <a:srgbClr val="112F52"/>
                </a:solidFill>
                <a:latin typeface="Calibri"/>
                <a:cs typeface="Calibri"/>
              </a:rPr>
              <a:t> </a:t>
            </a:r>
            <a:r>
              <a:rPr sz="2000" b="1" dirty="0">
                <a:solidFill>
                  <a:srgbClr val="112F52"/>
                </a:solidFill>
                <a:latin typeface="Calibri"/>
                <a:cs typeface="Calibri"/>
              </a:rPr>
              <a:t>and</a:t>
            </a:r>
            <a:r>
              <a:rPr sz="2000" b="1" spc="-25" dirty="0">
                <a:solidFill>
                  <a:srgbClr val="112F52"/>
                </a:solidFill>
                <a:latin typeface="Calibri"/>
                <a:cs typeface="Calibri"/>
              </a:rPr>
              <a:t> </a:t>
            </a:r>
            <a:r>
              <a:rPr sz="2000" b="1" dirty="0">
                <a:solidFill>
                  <a:srgbClr val="112F52"/>
                </a:solidFill>
                <a:latin typeface="Calibri"/>
                <a:cs typeface="Calibri"/>
              </a:rPr>
              <a:t>sign</a:t>
            </a:r>
            <a:r>
              <a:rPr sz="2000" b="1" spc="-30" dirty="0">
                <a:solidFill>
                  <a:srgbClr val="112F52"/>
                </a:solidFill>
                <a:latin typeface="Calibri"/>
                <a:cs typeface="Calibri"/>
              </a:rPr>
              <a:t> </a:t>
            </a:r>
            <a:r>
              <a:rPr sz="2000" b="1" dirty="0">
                <a:solidFill>
                  <a:srgbClr val="112F52"/>
                </a:solidFill>
                <a:latin typeface="Calibri"/>
                <a:cs typeface="Calibri"/>
              </a:rPr>
              <a:t>on</a:t>
            </a:r>
            <a:r>
              <a:rPr sz="2000" b="1" spc="-15" dirty="0">
                <a:solidFill>
                  <a:srgbClr val="112F52"/>
                </a:solidFill>
                <a:latin typeface="Calibri"/>
                <a:cs typeface="Calibri"/>
              </a:rPr>
              <a:t> </a:t>
            </a:r>
            <a:r>
              <a:rPr sz="2000" b="1" dirty="0">
                <a:solidFill>
                  <a:srgbClr val="112F52"/>
                </a:solidFill>
                <a:latin typeface="Calibri"/>
                <a:cs typeface="Calibri"/>
              </a:rPr>
              <a:t>behalf</a:t>
            </a:r>
            <a:r>
              <a:rPr sz="2000" b="1" spc="-25" dirty="0">
                <a:solidFill>
                  <a:srgbClr val="112F52"/>
                </a:solidFill>
                <a:latin typeface="Calibri"/>
                <a:cs typeface="Calibri"/>
              </a:rPr>
              <a:t> </a:t>
            </a:r>
            <a:r>
              <a:rPr sz="2000" b="1" dirty="0">
                <a:solidFill>
                  <a:srgbClr val="112F52"/>
                </a:solidFill>
                <a:latin typeface="Calibri"/>
                <a:cs typeface="Calibri"/>
              </a:rPr>
              <a:t>of</a:t>
            </a:r>
            <a:r>
              <a:rPr sz="2000" b="1" spc="-15" dirty="0">
                <a:solidFill>
                  <a:srgbClr val="112F52"/>
                </a:solidFill>
                <a:latin typeface="Calibri"/>
                <a:cs typeface="Calibri"/>
              </a:rPr>
              <a:t> </a:t>
            </a:r>
            <a:r>
              <a:rPr sz="2000" b="1" dirty="0">
                <a:solidFill>
                  <a:srgbClr val="112F52"/>
                </a:solidFill>
                <a:latin typeface="Calibri"/>
                <a:cs typeface="Calibri"/>
              </a:rPr>
              <a:t>the</a:t>
            </a:r>
            <a:r>
              <a:rPr sz="2000" b="1" spc="-20" dirty="0">
                <a:solidFill>
                  <a:srgbClr val="112F52"/>
                </a:solidFill>
                <a:latin typeface="Calibri"/>
                <a:cs typeface="Calibri"/>
              </a:rPr>
              <a:t> </a:t>
            </a:r>
            <a:r>
              <a:rPr sz="2000" b="1" spc="-10" dirty="0">
                <a:solidFill>
                  <a:srgbClr val="112F52"/>
                </a:solidFill>
                <a:latin typeface="Calibri"/>
                <a:cs typeface="Calibri"/>
              </a:rPr>
              <a:t>firm</a:t>
            </a:r>
            <a:r>
              <a:rPr sz="2000" spc="-10" dirty="0">
                <a:solidFill>
                  <a:srgbClr val="112F52"/>
                </a:solidFill>
                <a:latin typeface="Calibri"/>
                <a:cs typeface="Calibri"/>
              </a:rPr>
              <a:t>.</a:t>
            </a:r>
            <a:endParaRPr sz="2000" dirty="0">
              <a:latin typeface="Calibri"/>
              <a:cs typeface="Calibri"/>
            </a:endParaRPr>
          </a:p>
          <a:p>
            <a:pPr marL="12700" marR="5080" algn="just">
              <a:lnSpc>
                <a:spcPct val="100000"/>
              </a:lnSpc>
            </a:pPr>
            <a:r>
              <a:rPr sz="2000" dirty="0">
                <a:solidFill>
                  <a:srgbClr val="112F52"/>
                </a:solidFill>
                <a:latin typeface="Calibri"/>
                <a:cs typeface="Calibri"/>
              </a:rPr>
              <a:t>Section</a:t>
            </a:r>
            <a:r>
              <a:rPr sz="2000" spc="204" dirty="0">
                <a:solidFill>
                  <a:srgbClr val="112F52"/>
                </a:solidFill>
                <a:latin typeface="Calibri"/>
                <a:cs typeface="Calibri"/>
              </a:rPr>
              <a:t> </a:t>
            </a:r>
            <a:r>
              <a:rPr sz="2000" dirty="0">
                <a:solidFill>
                  <a:srgbClr val="112F52"/>
                </a:solidFill>
                <a:latin typeface="Calibri"/>
                <a:cs typeface="Calibri"/>
              </a:rPr>
              <a:t>141(1)</a:t>
            </a:r>
            <a:r>
              <a:rPr sz="2000" spc="200" dirty="0">
                <a:solidFill>
                  <a:srgbClr val="112F52"/>
                </a:solidFill>
                <a:latin typeface="Calibri"/>
                <a:cs typeface="Calibri"/>
              </a:rPr>
              <a:t> </a:t>
            </a:r>
            <a:r>
              <a:rPr sz="2000" dirty="0">
                <a:solidFill>
                  <a:srgbClr val="112F52"/>
                </a:solidFill>
                <a:latin typeface="Calibri"/>
                <a:cs typeface="Calibri"/>
              </a:rPr>
              <a:t>of</a:t>
            </a:r>
            <a:r>
              <a:rPr sz="2000" spc="204" dirty="0">
                <a:solidFill>
                  <a:srgbClr val="112F52"/>
                </a:solidFill>
                <a:latin typeface="Calibri"/>
                <a:cs typeface="Calibri"/>
              </a:rPr>
              <a:t> </a:t>
            </a:r>
            <a:r>
              <a:rPr sz="2000" dirty="0">
                <a:solidFill>
                  <a:srgbClr val="112F52"/>
                </a:solidFill>
                <a:latin typeface="Calibri"/>
                <a:cs typeface="Calibri"/>
              </a:rPr>
              <a:t>the</a:t>
            </a:r>
            <a:r>
              <a:rPr sz="2000" spc="210" dirty="0">
                <a:solidFill>
                  <a:srgbClr val="112F52"/>
                </a:solidFill>
                <a:latin typeface="Calibri"/>
                <a:cs typeface="Calibri"/>
              </a:rPr>
              <a:t> </a:t>
            </a:r>
            <a:r>
              <a:rPr sz="2000" dirty="0">
                <a:solidFill>
                  <a:srgbClr val="112F52"/>
                </a:solidFill>
                <a:latin typeface="Calibri"/>
                <a:cs typeface="Calibri"/>
              </a:rPr>
              <a:t>Companies</a:t>
            </a:r>
            <a:r>
              <a:rPr sz="2000" spc="200" dirty="0">
                <a:solidFill>
                  <a:srgbClr val="112F52"/>
                </a:solidFill>
                <a:latin typeface="Calibri"/>
                <a:cs typeface="Calibri"/>
              </a:rPr>
              <a:t> </a:t>
            </a:r>
            <a:r>
              <a:rPr sz="2000" dirty="0">
                <a:solidFill>
                  <a:srgbClr val="112F52"/>
                </a:solidFill>
                <a:latin typeface="Calibri"/>
                <a:cs typeface="Calibri"/>
              </a:rPr>
              <a:t>Act,</a:t>
            </a:r>
            <a:r>
              <a:rPr sz="2000" spc="215" dirty="0">
                <a:solidFill>
                  <a:srgbClr val="112F52"/>
                </a:solidFill>
                <a:latin typeface="Calibri"/>
                <a:cs typeface="Calibri"/>
              </a:rPr>
              <a:t> </a:t>
            </a:r>
            <a:r>
              <a:rPr sz="2000" dirty="0">
                <a:solidFill>
                  <a:srgbClr val="112F52"/>
                </a:solidFill>
                <a:latin typeface="Calibri"/>
                <a:cs typeface="Calibri"/>
              </a:rPr>
              <a:t>2013:</a:t>
            </a:r>
            <a:r>
              <a:rPr sz="2000" spc="210" dirty="0">
                <a:solidFill>
                  <a:srgbClr val="112F52"/>
                </a:solidFill>
                <a:latin typeface="Calibri"/>
                <a:cs typeface="Calibri"/>
              </a:rPr>
              <a:t> </a:t>
            </a:r>
            <a:r>
              <a:rPr sz="2000" dirty="0">
                <a:solidFill>
                  <a:srgbClr val="112F52"/>
                </a:solidFill>
                <a:latin typeface="Calibri"/>
                <a:cs typeface="Calibri"/>
              </a:rPr>
              <a:t>A</a:t>
            </a:r>
            <a:r>
              <a:rPr sz="2000" spc="215" dirty="0">
                <a:solidFill>
                  <a:srgbClr val="112F52"/>
                </a:solidFill>
                <a:latin typeface="Calibri"/>
                <a:cs typeface="Calibri"/>
              </a:rPr>
              <a:t> </a:t>
            </a:r>
            <a:r>
              <a:rPr sz="2000" dirty="0">
                <a:solidFill>
                  <a:srgbClr val="112F52"/>
                </a:solidFill>
                <a:latin typeface="Calibri"/>
                <a:cs typeface="Calibri"/>
              </a:rPr>
              <a:t>person</a:t>
            </a:r>
            <a:r>
              <a:rPr sz="2000" spc="210" dirty="0">
                <a:solidFill>
                  <a:srgbClr val="112F52"/>
                </a:solidFill>
                <a:latin typeface="Calibri"/>
                <a:cs typeface="Calibri"/>
              </a:rPr>
              <a:t> </a:t>
            </a:r>
            <a:r>
              <a:rPr sz="2000" dirty="0">
                <a:solidFill>
                  <a:srgbClr val="112F52"/>
                </a:solidFill>
                <a:latin typeface="Calibri"/>
                <a:cs typeface="Calibri"/>
              </a:rPr>
              <a:t>shall</a:t>
            </a:r>
            <a:r>
              <a:rPr sz="2000" spc="190" dirty="0">
                <a:solidFill>
                  <a:srgbClr val="112F52"/>
                </a:solidFill>
                <a:latin typeface="Calibri"/>
                <a:cs typeface="Calibri"/>
              </a:rPr>
              <a:t> </a:t>
            </a:r>
            <a:r>
              <a:rPr sz="2000" dirty="0">
                <a:solidFill>
                  <a:srgbClr val="112F52"/>
                </a:solidFill>
                <a:latin typeface="Calibri"/>
                <a:cs typeface="Calibri"/>
              </a:rPr>
              <a:t>be</a:t>
            </a:r>
            <a:r>
              <a:rPr sz="2000" spc="204" dirty="0">
                <a:solidFill>
                  <a:srgbClr val="112F52"/>
                </a:solidFill>
                <a:latin typeface="Calibri"/>
                <a:cs typeface="Calibri"/>
              </a:rPr>
              <a:t> </a:t>
            </a:r>
            <a:r>
              <a:rPr sz="2000" dirty="0">
                <a:solidFill>
                  <a:srgbClr val="112F52"/>
                </a:solidFill>
                <a:latin typeface="Calibri"/>
                <a:cs typeface="Calibri"/>
              </a:rPr>
              <a:t>eligible</a:t>
            </a:r>
            <a:r>
              <a:rPr sz="2000" spc="200" dirty="0">
                <a:solidFill>
                  <a:srgbClr val="112F52"/>
                </a:solidFill>
                <a:latin typeface="Calibri"/>
                <a:cs typeface="Calibri"/>
              </a:rPr>
              <a:t> </a:t>
            </a:r>
            <a:r>
              <a:rPr sz="2000" dirty="0">
                <a:solidFill>
                  <a:srgbClr val="112F52"/>
                </a:solidFill>
                <a:latin typeface="Calibri"/>
                <a:cs typeface="Calibri"/>
              </a:rPr>
              <a:t>for</a:t>
            </a:r>
            <a:r>
              <a:rPr sz="2000" spc="204" dirty="0">
                <a:solidFill>
                  <a:srgbClr val="112F52"/>
                </a:solidFill>
                <a:latin typeface="Calibri"/>
                <a:cs typeface="Calibri"/>
              </a:rPr>
              <a:t> </a:t>
            </a:r>
            <a:r>
              <a:rPr sz="2000" dirty="0">
                <a:solidFill>
                  <a:srgbClr val="112F52"/>
                </a:solidFill>
                <a:latin typeface="Calibri"/>
                <a:cs typeface="Calibri"/>
              </a:rPr>
              <a:t>appointment</a:t>
            </a:r>
            <a:r>
              <a:rPr sz="2000" spc="210" dirty="0">
                <a:solidFill>
                  <a:srgbClr val="112F52"/>
                </a:solidFill>
                <a:latin typeface="Calibri"/>
                <a:cs typeface="Calibri"/>
              </a:rPr>
              <a:t> </a:t>
            </a:r>
            <a:r>
              <a:rPr sz="2000" dirty="0">
                <a:solidFill>
                  <a:srgbClr val="112F52"/>
                </a:solidFill>
                <a:latin typeface="Calibri"/>
                <a:cs typeface="Calibri"/>
              </a:rPr>
              <a:t>as</a:t>
            </a:r>
            <a:r>
              <a:rPr sz="2000" spc="200" dirty="0">
                <a:solidFill>
                  <a:srgbClr val="112F52"/>
                </a:solidFill>
                <a:latin typeface="Calibri"/>
                <a:cs typeface="Calibri"/>
              </a:rPr>
              <a:t> </a:t>
            </a:r>
            <a:r>
              <a:rPr sz="2000" dirty="0">
                <a:solidFill>
                  <a:srgbClr val="112F52"/>
                </a:solidFill>
                <a:latin typeface="Calibri"/>
                <a:cs typeface="Calibri"/>
              </a:rPr>
              <a:t>an</a:t>
            </a:r>
            <a:r>
              <a:rPr sz="2000" spc="215" dirty="0">
                <a:solidFill>
                  <a:srgbClr val="112F52"/>
                </a:solidFill>
                <a:latin typeface="Calibri"/>
                <a:cs typeface="Calibri"/>
              </a:rPr>
              <a:t> </a:t>
            </a:r>
            <a:r>
              <a:rPr sz="2000" dirty="0">
                <a:solidFill>
                  <a:srgbClr val="112F52"/>
                </a:solidFill>
                <a:latin typeface="Calibri"/>
                <a:cs typeface="Calibri"/>
              </a:rPr>
              <a:t>auditor</a:t>
            </a:r>
            <a:r>
              <a:rPr sz="2000" spc="204" dirty="0">
                <a:solidFill>
                  <a:srgbClr val="112F52"/>
                </a:solidFill>
                <a:latin typeface="Calibri"/>
                <a:cs typeface="Calibri"/>
              </a:rPr>
              <a:t> </a:t>
            </a:r>
            <a:r>
              <a:rPr sz="2000" dirty="0">
                <a:solidFill>
                  <a:srgbClr val="112F52"/>
                </a:solidFill>
                <a:latin typeface="Calibri"/>
                <a:cs typeface="Calibri"/>
              </a:rPr>
              <a:t>of</a:t>
            </a:r>
            <a:r>
              <a:rPr sz="2000" spc="210" dirty="0">
                <a:solidFill>
                  <a:srgbClr val="112F52"/>
                </a:solidFill>
                <a:latin typeface="Calibri"/>
                <a:cs typeface="Calibri"/>
              </a:rPr>
              <a:t> </a:t>
            </a:r>
            <a:r>
              <a:rPr sz="2000" spc="-50" dirty="0">
                <a:solidFill>
                  <a:srgbClr val="112F52"/>
                </a:solidFill>
                <a:latin typeface="Calibri"/>
                <a:cs typeface="Calibri"/>
              </a:rPr>
              <a:t>a </a:t>
            </a:r>
            <a:r>
              <a:rPr sz="2000" dirty="0">
                <a:solidFill>
                  <a:srgbClr val="112F52"/>
                </a:solidFill>
                <a:latin typeface="Calibri"/>
                <a:cs typeface="Calibri"/>
              </a:rPr>
              <a:t>company</a:t>
            </a:r>
            <a:r>
              <a:rPr sz="2000" spc="40" dirty="0">
                <a:solidFill>
                  <a:srgbClr val="112F52"/>
                </a:solidFill>
                <a:latin typeface="Calibri"/>
                <a:cs typeface="Calibri"/>
              </a:rPr>
              <a:t> </a:t>
            </a:r>
            <a:r>
              <a:rPr sz="2000" dirty="0">
                <a:solidFill>
                  <a:srgbClr val="112F52"/>
                </a:solidFill>
                <a:latin typeface="Calibri"/>
                <a:cs typeface="Calibri"/>
              </a:rPr>
              <a:t>only</a:t>
            </a:r>
            <a:r>
              <a:rPr sz="2000" spc="50" dirty="0">
                <a:solidFill>
                  <a:srgbClr val="112F52"/>
                </a:solidFill>
                <a:latin typeface="Calibri"/>
                <a:cs typeface="Calibri"/>
              </a:rPr>
              <a:t> </a:t>
            </a:r>
            <a:r>
              <a:rPr sz="2000" dirty="0">
                <a:solidFill>
                  <a:srgbClr val="112F52"/>
                </a:solidFill>
                <a:latin typeface="Calibri"/>
                <a:cs typeface="Calibri"/>
              </a:rPr>
              <a:t>if</a:t>
            </a:r>
            <a:r>
              <a:rPr sz="2000" spc="55" dirty="0">
                <a:solidFill>
                  <a:srgbClr val="112F52"/>
                </a:solidFill>
                <a:latin typeface="Calibri"/>
                <a:cs typeface="Calibri"/>
              </a:rPr>
              <a:t> </a:t>
            </a:r>
            <a:r>
              <a:rPr sz="2000" dirty="0">
                <a:solidFill>
                  <a:srgbClr val="112F52"/>
                </a:solidFill>
                <a:latin typeface="Calibri"/>
                <a:cs typeface="Calibri"/>
              </a:rPr>
              <a:t>he</a:t>
            </a:r>
            <a:r>
              <a:rPr sz="2000" spc="55" dirty="0">
                <a:solidFill>
                  <a:srgbClr val="112F52"/>
                </a:solidFill>
                <a:latin typeface="Calibri"/>
                <a:cs typeface="Calibri"/>
              </a:rPr>
              <a:t> </a:t>
            </a:r>
            <a:r>
              <a:rPr sz="2000" dirty="0">
                <a:solidFill>
                  <a:srgbClr val="112F52"/>
                </a:solidFill>
                <a:latin typeface="Calibri"/>
                <a:cs typeface="Calibri"/>
              </a:rPr>
              <a:t>is</a:t>
            </a:r>
            <a:r>
              <a:rPr sz="2000" spc="55" dirty="0">
                <a:solidFill>
                  <a:srgbClr val="112F52"/>
                </a:solidFill>
                <a:latin typeface="Calibri"/>
                <a:cs typeface="Calibri"/>
              </a:rPr>
              <a:t> </a:t>
            </a:r>
            <a:r>
              <a:rPr sz="2000" dirty="0">
                <a:solidFill>
                  <a:srgbClr val="112F52"/>
                </a:solidFill>
                <a:latin typeface="Calibri"/>
                <a:cs typeface="Calibri"/>
              </a:rPr>
              <a:t>a</a:t>
            </a:r>
            <a:r>
              <a:rPr sz="2000" spc="60" dirty="0">
                <a:solidFill>
                  <a:srgbClr val="112F52"/>
                </a:solidFill>
                <a:latin typeface="Calibri"/>
                <a:cs typeface="Calibri"/>
              </a:rPr>
              <a:t> </a:t>
            </a:r>
            <a:r>
              <a:rPr sz="2000" dirty="0">
                <a:solidFill>
                  <a:srgbClr val="112F52"/>
                </a:solidFill>
                <a:latin typeface="Calibri"/>
                <a:cs typeface="Calibri"/>
              </a:rPr>
              <a:t>chartered</a:t>
            </a:r>
            <a:r>
              <a:rPr sz="2000" spc="60" dirty="0">
                <a:solidFill>
                  <a:srgbClr val="112F52"/>
                </a:solidFill>
                <a:latin typeface="Calibri"/>
                <a:cs typeface="Calibri"/>
              </a:rPr>
              <a:t> </a:t>
            </a:r>
            <a:r>
              <a:rPr sz="2000" dirty="0">
                <a:solidFill>
                  <a:srgbClr val="112F52"/>
                </a:solidFill>
                <a:latin typeface="Calibri"/>
                <a:cs typeface="Calibri"/>
              </a:rPr>
              <a:t>accountant,</a:t>
            </a:r>
            <a:r>
              <a:rPr sz="2000" spc="65" dirty="0">
                <a:solidFill>
                  <a:srgbClr val="112F52"/>
                </a:solidFill>
                <a:latin typeface="Calibri"/>
                <a:cs typeface="Calibri"/>
              </a:rPr>
              <a:t> </a:t>
            </a:r>
            <a:r>
              <a:rPr sz="2000" dirty="0">
                <a:solidFill>
                  <a:srgbClr val="112F52"/>
                </a:solidFill>
                <a:latin typeface="Calibri"/>
                <a:cs typeface="Calibri"/>
              </a:rPr>
              <a:t>Provided</a:t>
            </a:r>
            <a:r>
              <a:rPr sz="2000" spc="70" dirty="0">
                <a:solidFill>
                  <a:srgbClr val="112F52"/>
                </a:solidFill>
                <a:latin typeface="Calibri"/>
                <a:cs typeface="Calibri"/>
              </a:rPr>
              <a:t> </a:t>
            </a:r>
            <a:r>
              <a:rPr sz="2000" b="1" dirty="0">
                <a:solidFill>
                  <a:srgbClr val="112F52"/>
                </a:solidFill>
                <a:latin typeface="Calibri"/>
                <a:cs typeface="Calibri"/>
              </a:rPr>
              <a:t>that</a:t>
            </a:r>
            <a:r>
              <a:rPr sz="2000" b="1" spc="55" dirty="0">
                <a:solidFill>
                  <a:srgbClr val="112F52"/>
                </a:solidFill>
                <a:latin typeface="Calibri"/>
                <a:cs typeface="Calibri"/>
              </a:rPr>
              <a:t> </a:t>
            </a:r>
            <a:r>
              <a:rPr sz="2000" b="1" dirty="0">
                <a:solidFill>
                  <a:srgbClr val="112F52"/>
                </a:solidFill>
                <a:latin typeface="Calibri"/>
                <a:cs typeface="Calibri"/>
              </a:rPr>
              <a:t>a</a:t>
            </a:r>
            <a:r>
              <a:rPr sz="2000" b="1" spc="55" dirty="0">
                <a:solidFill>
                  <a:srgbClr val="112F52"/>
                </a:solidFill>
                <a:latin typeface="Calibri"/>
                <a:cs typeface="Calibri"/>
              </a:rPr>
              <a:t> </a:t>
            </a:r>
            <a:r>
              <a:rPr sz="2000" b="1" dirty="0">
                <a:solidFill>
                  <a:srgbClr val="112F52"/>
                </a:solidFill>
                <a:latin typeface="Calibri"/>
                <a:cs typeface="Calibri"/>
              </a:rPr>
              <a:t>firm</a:t>
            </a:r>
            <a:r>
              <a:rPr sz="2000" b="1" spc="45" dirty="0">
                <a:solidFill>
                  <a:srgbClr val="112F52"/>
                </a:solidFill>
                <a:latin typeface="Calibri"/>
                <a:cs typeface="Calibri"/>
              </a:rPr>
              <a:t> </a:t>
            </a:r>
            <a:r>
              <a:rPr sz="2000" b="1" dirty="0">
                <a:solidFill>
                  <a:srgbClr val="112F52"/>
                </a:solidFill>
                <a:latin typeface="Calibri"/>
                <a:cs typeface="Calibri"/>
              </a:rPr>
              <a:t>whereof</a:t>
            </a:r>
            <a:r>
              <a:rPr sz="2000" b="1" spc="65" dirty="0">
                <a:solidFill>
                  <a:srgbClr val="112F52"/>
                </a:solidFill>
                <a:latin typeface="Calibri"/>
                <a:cs typeface="Calibri"/>
              </a:rPr>
              <a:t> </a:t>
            </a:r>
            <a:r>
              <a:rPr sz="2000" b="1" dirty="0">
                <a:solidFill>
                  <a:srgbClr val="112F52"/>
                </a:solidFill>
                <a:latin typeface="Calibri"/>
                <a:cs typeface="Calibri"/>
              </a:rPr>
              <a:t>majority</a:t>
            </a:r>
            <a:r>
              <a:rPr sz="2000" b="1" spc="45" dirty="0">
                <a:solidFill>
                  <a:srgbClr val="112F52"/>
                </a:solidFill>
                <a:latin typeface="Calibri"/>
                <a:cs typeface="Calibri"/>
              </a:rPr>
              <a:t> </a:t>
            </a:r>
            <a:r>
              <a:rPr sz="2000" b="1" dirty="0">
                <a:solidFill>
                  <a:srgbClr val="112F52"/>
                </a:solidFill>
                <a:latin typeface="Calibri"/>
                <a:cs typeface="Calibri"/>
              </a:rPr>
              <a:t>of</a:t>
            </a:r>
            <a:r>
              <a:rPr sz="2000" b="1" spc="50" dirty="0">
                <a:solidFill>
                  <a:srgbClr val="112F52"/>
                </a:solidFill>
                <a:latin typeface="Calibri"/>
                <a:cs typeface="Calibri"/>
              </a:rPr>
              <a:t> </a:t>
            </a:r>
            <a:r>
              <a:rPr sz="2000" b="1" dirty="0">
                <a:solidFill>
                  <a:srgbClr val="112F52"/>
                </a:solidFill>
                <a:latin typeface="Calibri"/>
                <a:cs typeface="Calibri"/>
              </a:rPr>
              <a:t>partners</a:t>
            </a:r>
            <a:r>
              <a:rPr sz="2000" b="1" spc="60" dirty="0">
                <a:solidFill>
                  <a:srgbClr val="112F52"/>
                </a:solidFill>
                <a:latin typeface="Calibri"/>
                <a:cs typeface="Calibri"/>
              </a:rPr>
              <a:t> </a:t>
            </a:r>
            <a:r>
              <a:rPr sz="2000" b="1" spc="-10" dirty="0">
                <a:solidFill>
                  <a:srgbClr val="112F52"/>
                </a:solidFill>
                <a:latin typeface="Calibri"/>
                <a:cs typeface="Calibri"/>
              </a:rPr>
              <a:t>practicing </a:t>
            </a:r>
            <a:r>
              <a:rPr sz="2000" b="1" dirty="0">
                <a:solidFill>
                  <a:srgbClr val="112F52"/>
                </a:solidFill>
                <a:latin typeface="Calibri"/>
                <a:cs typeface="Calibri"/>
              </a:rPr>
              <a:t>in</a:t>
            </a:r>
            <a:r>
              <a:rPr sz="2000" b="1" spc="10" dirty="0">
                <a:solidFill>
                  <a:srgbClr val="112F52"/>
                </a:solidFill>
                <a:latin typeface="Calibri"/>
                <a:cs typeface="Calibri"/>
              </a:rPr>
              <a:t> </a:t>
            </a:r>
            <a:r>
              <a:rPr sz="2000" b="1" dirty="0">
                <a:solidFill>
                  <a:srgbClr val="112F52"/>
                </a:solidFill>
                <a:latin typeface="Calibri"/>
                <a:cs typeface="Calibri"/>
              </a:rPr>
              <a:t>India are</a:t>
            </a:r>
            <a:r>
              <a:rPr sz="2000" b="1" spc="10" dirty="0">
                <a:solidFill>
                  <a:srgbClr val="112F52"/>
                </a:solidFill>
                <a:latin typeface="Calibri"/>
                <a:cs typeface="Calibri"/>
              </a:rPr>
              <a:t> </a:t>
            </a:r>
            <a:r>
              <a:rPr sz="2000" b="1" dirty="0">
                <a:solidFill>
                  <a:srgbClr val="112F52"/>
                </a:solidFill>
                <a:latin typeface="Calibri"/>
                <a:cs typeface="Calibri"/>
              </a:rPr>
              <a:t>qualified </a:t>
            </a:r>
            <a:r>
              <a:rPr sz="2000" dirty="0">
                <a:solidFill>
                  <a:srgbClr val="112F52"/>
                </a:solidFill>
                <a:latin typeface="Calibri"/>
                <a:cs typeface="Calibri"/>
              </a:rPr>
              <a:t>for</a:t>
            </a:r>
            <a:r>
              <a:rPr sz="2000" spc="5" dirty="0">
                <a:solidFill>
                  <a:srgbClr val="112F52"/>
                </a:solidFill>
                <a:latin typeface="Calibri"/>
                <a:cs typeface="Calibri"/>
              </a:rPr>
              <a:t> </a:t>
            </a:r>
            <a:r>
              <a:rPr sz="2000" dirty="0">
                <a:solidFill>
                  <a:srgbClr val="112F52"/>
                </a:solidFill>
                <a:latin typeface="Calibri"/>
                <a:cs typeface="Calibri"/>
              </a:rPr>
              <a:t>appointment as</a:t>
            </a:r>
            <a:r>
              <a:rPr sz="2000" spc="5" dirty="0">
                <a:solidFill>
                  <a:srgbClr val="112F52"/>
                </a:solidFill>
                <a:latin typeface="Calibri"/>
                <a:cs typeface="Calibri"/>
              </a:rPr>
              <a:t> </a:t>
            </a:r>
            <a:r>
              <a:rPr sz="2000" dirty="0">
                <a:solidFill>
                  <a:srgbClr val="112F52"/>
                </a:solidFill>
                <a:latin typeface="Calibri"/>
                <a:cs typeface="Calibri"/>
              </a:rPr>
              <a:t>aforesaid</a:t>
            </a:r>
            <a:r>
              <a:rPr sz="2000" spc="10" dirty="0">
                <a:solidFill>
                  <a:srgbClr val="112F52"/>
                </a:solidFill>
                <a:latin typeface="Calibri"/>
                <a:cs typeface="Calibri"/>
              </a:rPr>
              <a:t> </a:t>
            </a:r>
            <a:r>
              <a:rPr sz="2000" dirty="0">
                <a:solidFill>
                  <a:srgbClr val="112F52"/>
                </a:solidFill>
                <a:latin typeface="Calibri"/>
                <a:cs typeface="Calibri"/>
              </a:rPr>
              <a:t>may</a:t>
            </a:r>
            <a:r>
              <a:rPr sz="2000" spc="10" dirty="0">
                <a:solidFill>
                  <a:srgbClr val="112F52"/>
                </a:solidFill>
                <a:latin typeface="Calibri"/>
                <a:cs typeface="Calibri"/>
              </a:rPr>
              <a:t> </a:t>
            </a:r>
            <a:r>
              <a:rPr sz="2000" dirty="0">
                <a:solidFill>
                  <a:srgbClr val="112F52"/>
                </a:solidFill>
                <a:latin typeface="Calibri"/>
                <a:cs typeface="Calibri"/>
              </a:rPr>
              <a:t>be</a:t>
            </a:r>
            <a:r>
              <a:rPr sz="2000" spc="5" dirty="0">
                <a:solidFill>
                  <a:srgbClr val="112F52"/>
                </a:solidFill>
                <a:latin typeface="Calibri"/>
                <a:cs typeface="Calibri"/>
              </a:rPr>
              <a:t> </a:t>
            </a:r>
            <a:r>
              <a:rPr sz="2000" dirty="0">
                <a:solidFill>
                  <a:srgbClr val="112F52"/>
                </a:solidFill>
                <a:latin typeface="Calibri"/>
                <a:cs typeface="Calibri"/>
              </a:rPr>
              <a:t>appointed</a:t>
            </a:r>
            <a:r>
              <a:rPr sz="2000" spc="20" dirty="0">
                <a:solidFill>
                  <a:srgbClr val="112F52"/>
                </a:solidFill>
                <a:latin typeface="Calibri"/>
                <a:cs typeface="Calibri"/>
              </a:rPr>
              <a:t> </a:t>
            </a:r>
            <a:r>
              <a:rPr sz="2000" dirty="0">
                <a:solidFill>
                  <a:srgbClr val="112F52"/>
                </a:solidFill>
                <a:latin typeface="Calibri"/>
                <a:cs typeface="Calibri"/>
              </a:rPr>
              <a:t>by its</a:t>
            </a:r>
            <a:r>
              <a:rPr sz="2000" spc="5" dirty="0">
                <a:solidFill>
                  <a:srgbClr val="112F52"/>
                </a:solidFill>
                <a:latin typeface="Calibri"/>
                <a:cs typeface="Calibri"/>
              </a:rPr>
              <a:t> </a:t>
            </a:r>
            <a:r>
              <a:rPr sz="2000" dirty="0">
                <a:solidFill>
                  <a:srgbClr val="112F52"/>
                </a:solidFill>
                <a:latin typeface="Calibri"/>
                <a:cs typeface="Calibri"/>
              </a:rPr>
              <a:t>firm</a:t>
            </a:r>
            <a:r>
              <a:rPr sz="2000" spc="5" dirty="0">
                <a:solidFill>
                  <a:srgbClr val="112F52"/>
                </a:solidFill>
                <a:latin typeface="Calibri"/>
                <a:cs typeface="Calibri"/>
              </a:rPr>
              <a:t> </a:t>
            </a:r>
            <a:r>
              <a:rPr sz="2000" dirty="0">
                <a:solidFill>
                  <a:srgbClr val="112F52"/>
                </a:solidFill>
                <a:latin typeface="Calibri"/>
                <a:cs typeface="Calibri"/>
              </a:rPr>
              <a:t>name</a:t>
            </a:r>
            <a:r>
              <a:rPr sz="2000" spc="15" dirty="0">
                <a:solidFill>
                  <a:srgbClr val="112F52"/>
                </a:solidFill>
                <a:latin typeface="Calibri"/>
                <a:cs typeface="Calibri"/>
              </a:rPr>
              <a:t> </a:t>
            </a:r>
            <a:r>
              <a:rPr sz="2000" dirty="0">
                <a:solidFill>
                  <a:srgbClr val="112F52"/>
                </a:solidFill>
                <a:latin typeface="Calibri"/>
                <a:cs typeface="Calibri"/>
              </a:rPr>
              <a:t>to</a:t>
            </a:r>
            <a:r>
              <a:rPr sz="2000" spc="10" dirty="0">
                <a:solidFill>
                  <a:srgbClr val="112F52"/>
                </a:solidFill>
                <a:latin typeface="Calibri"/>
                <a:cs typeface="Calibri"/>
              </a:rPr>
              <a:t> </a:t>
            </a:r>
            <a:r>
              <a:rPr sz="2000" dirty="0">
                <a:solidFill>
                  <a:srgbClr val="112F52"/>
                </a:solidFill>
                <a:latin typeface="Calibri"/>
                <a:cs typeface="Calibri"/>
              </a:rPr>
              <a:t>be</a:t>
            </a:r>
            <a:r>
              <a:rPr sz="2000" spc="5" dirty="0">
                <a:solidFill>
                  <a:srgbClr val="112F52"/>
                </a:solidFill>
                <a:latin typeface="Calibri"/>
                <a:cs typeface="Calibri"/>
              </a:rPr>
              <a:t> </a:t>
            </a:r>
            <a:r>
              <a:rPr sz="2000" dirty="0">
                <a:solidFill>
                  <a:srgbClr val="112F52"/>
                </a:solidFill>
                <a:latin typeface="Calibri"/>
                <a:cs typeface="Calibri"/>
              </a:rPr>
              <a:t>the</a:t>
            </a:r>
            <a:r>
              <a:rPr sz="2000" spc="10" dirty="0">
                <a:solidFill>
                  <a:srgbClr val="112F52"/>
                </a:solidFill>
                <a:latin typeface="Calibri"/>
                <a:cs typeface="Calibri"/>
              </a:rPr>
              <a:t> </a:t>
            </a:r>
            <a:r>
              <a:rPr sz="2000" dirty="0">
                <a:solidFill>
                  <a:srgbClr val="112F52"/>
                </a:solidFill>
                <a:latin typeface="Calibri"/>
                <a:cs typeface="Calibri"/>
              </a:rPr>
              <a:t>auditor</a:t>
            </a:r>
            <a:r>
              <a:rPr sz="2000" spc="5" dirty="0">
                <a:solidFill>
                  <a:srgbClr val="112F52"/>
                </a:solidFill>
                <a:latin typeface="Calibri"/>
                <a:cs typeface="Calibri"/>
              </a:rPr>
              <a:t> </a:t>
            </a:r>
            <a:r>
              <a:rPr sz="2000" dirty="0">
                <a:solidFill>
                  <a:srgbClr val="112F52"/>
                </a:solidFill>
                <a:latin typeface="Calibri"/>
                <a:cs typeface="Calibri"/>
              </a:rPr>
              <a:t>of</a:t>
            </a:r>
            <a:r>
              <a:rPr sz="2000" spc="10" dirty="0">
                <a:solidFill>
                  <a:srgbClr val="112F52"/>
                </a:solidFill>
                <a:latin typeface="Calibri"/>
                <a:cs typeface="Calibri"/>
              </a:rPr>
              <a:t> </a:t>
            </a:r>
            <a:r>
              <a:rPr sz="2000" spc="-50" dirty="0">
                <a:solidFill>
                  <a:srgbClr val="112F52"/>
                </a:solidFill>
                <a:latin typeface="Calibri"/>
                <a:cs typeface="Calibri"/>
              </a:rPr>
              <a:t>a </a:t>
            </a:r>
            <a:r>
              <a:rPr sz="2000" spc="-10" dirty="0">
                <a:solidFill>
                  <a:srgbClr val="112F52"/>
                </a:solidFill>
                <a:latin typeface="Calibri"/>
                <a:cs typeface="Calibri"/>
              </a:rPr>
              <a:t>company.</a:t>
            </a:r>
            <a:endParaRPr sz="2000" dirty="0">
              <a:latin typeface="Calibri"/>
              <a:cs typeface="Calibri"/>
            </a:endParaRPr>
          </a:p>
          <a:p>
            <a:pPr marL="12700" marR="6350" algn="just">
              <a:lnSpc>
                <a:spcPct val="100000"/>
              </a:lnSpc>
            </a:pPr>
            <a:r>
              <a:rPr sz="2000" b="1" dirty="0">
                <a:solidFill>
                  <a:srgbClr val="112F52"/>
                </a:solidFill>
                <a:latin typeface="Calibri"/>
                <a:cs typeface="Calibri"/>
              </a:rPr>
              <a:t>MDP</a:t>
            </a:r>
            <a:r>
              <a:rPr sz="2000" b="1" spc="65" dirty="0">
                <a:solidFill>
                  <a:srgbClr val="112F52"/>
                </a:solidFill>
                <a:latin typeface="Calibri"/>
                <a:cs typeface="Calibri"/>
              </a:rPr>
              <a:t> </a:t>
            </a:r>
            <a:r>
              <a:rPr sz="2000" b="1" dirty="0">
                <a:solidFill>
                  <a:srgbClr val="112F52"/>
                </a:solidFill>
                <a:latin typeface="Calibri"/>
                <a:cs typeface="Calibri"/>
              </a:rPr>
              <a:t>CAs</a:t>
            </a:r>
            <a:r>
              <a:rPr sz="2000" b="1" spc="55" dirty="0">
                <a:solidFill>
                  <a:srgbClr val="112F52"/>
                </a:solidFill>
                <a:latin typeface="Calibri"/>
                <a:cs typeface="Calibri"/>
              </a:rPr>
              <a:t> </a:t>
            </a:r>
            <a:r>
              <a:rPr sz="2000" b="1" dirty="0">
                <a:solidFill>
                  <a:srgbClr val="112F52"/>
                </a:solidFill>
                <a:latin typeface="Calibri"/>
                <a:cs typeface="Calibri"/>
              </a:rPr>
              <a:t>in</a:t>
            </a:r>
            <a:r>
              <a:rPr sz="2000" b="1" spc="60" dirty="0">
                <a:solidFill>
                  <a:srgbClr val="112F52"/>
                </a:solidFill>
                <a:latin typeface="Calibri"/>
                <a:cs typeface="Calibri"/>
              </a:rPr>
              <a:t> </a:t>
            </a:r>
            <a:r>
              <a:rPr sz="2000" b="1" dirty="0">
                <a:solidFill>
                  <a:srgbClr val="112F52"/>
                </a:solidFill>
                <a:latin typeface="Calibri"/>
                <a:cs typeface="Calibri"/>
              </a:rPr>
              <a:t>Practice</a:t>
            </a:r>
            <a:r>
              <a:rPr sz="2000" b="1" spc="65" dirty="0">
                <a:solidFill>
                  <a:srgbClr val="112F52"/>
                </a:solidFill>
                <a:latin typeface="Calibri"/>
                <a:cs typeface="Calibri"/>
              </a:rPr>
              <a:t> </a:t>
            </a:r>
            <a:r>
              <a:rPr sz="2000" b="1" dirty="0">
                <a:solidFill>
                  <a:srgbClr val="112F52"/>
                </a:solidFill>
                <a:latin typeface="Calibri"/>
                <a:cs typeface="Calibri"/>
              </a:rPr>
              <a:t>are</a:t>
            </a:r>
            <a:r>
              <a:rPr sz="2000" b="1" spc="65" dirty="0">
                <a:solidFill>
                  <a:srgbClr val="112F52"/>
                </a:solidFill>
                <a:latin typeface="Calibri"/>
                <a:cs typeface="Calibri"/>
              </a:rPr>
              <a:t> </a:t>
            </a:r>
            <a:r>
              <a:rPr sz="2000" b="1" dirty="0">
                <a:solidFill>
                  <a:srgbClr val="112F52"/>
                </a:solidFill>
                <a:latin typeface="Calibri"/>
                <a:cs typeface="Calibri"/>
              </a:rPr>
              <a:t>not</a:t>
            </a:r>
            <a:r>
              <a:rPr sz="2000" b="1" spc="40" dirty="0">
                <a:solidFill>
                  <a:srgbClr val="112F52"/>
                </a:solidFill>
                <a:latin typeface="Calibri"/>
                <a:cs typeface="Calibri"/>
              </a:rPr>
              <a:t> </a:t>
            </a:r>
            <a:r>
              <a:rPr sz="2000" b="1" dirty="0">
                <a:solidFill>
                  <a:srgbClr val="112F52"/>
                </a:solidFill>
                <a:latin typeface="Calibri"/>
                <a:cs typeface="Calibri"/>
              </a:rPr>
              <a:t>eligible</a:t>
            </a:r>
            <a:r>
              <a:rPr sz="2000" b="1" spc="55" dirty="0">
                <a:solidFill>
                  <a:srgbClr val="112F52"/>
                </a:solidFill>
                <a:latin typeface="Calibri"/>
                <a:cs typeface="Calibri"/>
              </a:rPr>
              <a:t> </a:t>
            </a:r>
            <a:r>
              <a:rPr sz="2000" b="1" dirty="0">
                <a:solidFill>
                  <a:srgbClr val="112F52"/>
                </a:solidFill>
                <a:latin typeface="Calibri"/>
                <a:cs typeface="Calibri"/>
              </a:rPr>
              <a:t>for</a:t>
            </a:r>
            <a:r>
              <a:rPr sz="2000" b="1" spc="65" dirty="0">
                <a:solidFill>
                  <a:srgbClr val="112F52"/>
                </a:solidFill>
                <a:latin typeface="Calibri"/>
                <a:cs typeface="Calibri"/>
              </a:rPr>
              <a:t> </a:t>
            </a:r>
            <a:r>
              <a:rPr sz="2000" b="1" dirty="0">
                <a:solidFill>
                  <a:srgbClr val="112F52"/>
                </a:solidFill>
                <a:latin typeface="Calibri"/>
                <a:cs typeface="Calibri"/>
              </a:rPr>
              <a:t>statutory</a:t>
            </a:r>
            <a:r>
              <a:rPr sz="2000" b="1" spc="65" dirty="0">
                <a:solidFill>
                  <a:srgbClr val="112F52"/>
                </a:solidFill>
                <a:latin typeface="Calibri"/>
                <a:cs typeface="Calibri"/>
              </a:rPr>
              <a:t> </a:t>
            </a:r>
            <a:r>
              <a:rPr sz="2000" b="1" dirty="0">
                <a:solidFill>
                  <a:srgbClr val="112F52"/>
                </a:solidFill>
                <a:latin typeface="Calibri"/>
                <a:cs typeface="Calibri"/>
              </a:rPr>
              <a:t>audit</a:t>
            </a:r>
            <a:r>
              <a:rPr sz="2000" b="1" spc="50" dirty="0">
                <a:solidFill>
                  <a:srgbClr val="112F52"/>
                </a:solidFill>
                <a:latin typeface="Calibri"/>
                <a:cs typeface="Calibri"/>
              </a:rPr>
              <a:t> </a:t>
            </a:r>
            <a:r>
              <a:rPr sz="2000" b="1" dirty="0">
                <a:solidFill>
                  <a:srgbClr val="112F52"/>
                </a:solidFill>
                <a:latin typeface="Calibri"/>
                <a:cs typeface="Calibri"/>
              </a:rPr>
              <a:t>under</a:t>
            </a:r>
            <a:r>
              <a:rPr sz="2000" b="1" spc="65" dirty="0">
                <a:solidFill>
                  <a:srgbClr val="112F52"/>
                </a:solidFill>
                <a:latin typeface="Calibri"/>
                <a:cs typeface="Calibri"/>
              </a:rPr>
              <a:t> </a:t>
            </a:r>
            <a:r>
              <a:rPr sz="2000" b="1" dirty="0">
                <a:solidFill>
                  <a:srgbClr val="112F52"/>
                </a:solidFill>
                <a:latin typeface="Calibri"/>
                <a:cs typeface="Calibri"/>
              </a:rPr>
              <a:t>the</a:t>
            </a:r>
            <a:r>
              <a:rPr sz="2000" b="1" spc="70" dirty="0">
                <a:solidFill>
                  <a:srgbClr val="112F52"/>
                </a:solidFill>
                <a:latin typeface="Calibri"/>
                <a:cs typeface="Calibri"/>
              </a:rPr>
              <a:t> </a:t>
            </a:r>
            <a:r>
              <a:rPr sz="2000" b="1" dirty="0">
                <a:solidFill>
                  <a:srgbClr val="112F52"/>
                </a:solidFill>
                <a:latin typeface="Calibri"/>
                <a:cs typeface="Calibri"/>
              </a:rPr>
              <a:t>Companies</a:t>
            </a:r>
            <a:r>
              <a:rPr sz="2000" b="1" spc="75" dirty="0">
                <a:solidFill>
                  <a:srgbClr val="112F52"/>
                </a:solidFill>
                <a:latin typeface="Calibri"/>
                <a:cs typeface="Calibri"/>
              </a:rPr>
              <a:t> </a:t>
            </a:r>
            <a:r>
              <a:rPr sz="2000" b="1" dirty="0">
                <a:solidFill>
                  <a:srgbClr val="112F52"/>
                </a:solidFill>
                <a:latin typeface="Calibri"/>
                <a:cs typeface="Calibri"/>
              </a:rPr>
              <a:t>Act</a:t>
            </a:r>
            <a:r>
              <a:rPr sz="2000" b="1" spc="50" dirty="0">
                <a:solidFill>
                  <a:srgbClr val="112F52"/>
                </a:solidFill>
                <a:latin typeface="Calibri"/>
                <a:cs typeface="Calibri"/>
              </a:rPr>
              <a:t> </a:t>
            </a:r>
            <a:r>
              <a:rPr sz="2000" b="1" dirty="0">
                <a:solidFill>
                  <a:srgbClr val="112F52"/>
                </a:solidFill>
                <a:latin typeface="Calibri"/>
                <a:cs typeface="Calibri"/>
              </a:rPr>
              <a:t>2013</a:t>
            </a:r>
            <a:r>
              <a:rPr sz="2000" b="1" spc="65" dirty="0">
                <a:solidFill>
                  <a:srgbClr val="112F52"/>
                </a:solidFill>
                <a:latin typeface="Calibri"/>
                <a:cs typeface="Calibri"/>
              </a:rPr>
              <a:t> </a:t>
            </a:r>
            <a:r>
              <a:rPr sz="2000" b="1" dirty="0">
                <a:solidFill>
                  <a:srgbClr val="112F52"/>
                </a:solidFill>
                <a:latin typeface="Calibri"/>
                <a:cs typeface="Calibri"/>
              </a:rPr>
              <a:t>in</a:t>
            </a:r>
            <a:r>
              <a:rPr sz="2000" b="1" spc="65" dirty="0">
                <a:solidFill>
                  <a:srgbClr val="112F52"/>
                </a:solidFill>
                <a:latin typeface="Calibri"/>
                <a:cs typeface="Calibri"/>
              </a:rPr>
              <a:t> </a:t>
            </a:r>
            <a:r>
              <a:rPr sz="2000" b="1" dirty="0">
                <a:solidFill>
                  <a:srgbClr val="112F52"/>
                </a:solidFill>
                <a:latin typeface="Calibri"/>
                <a:cs typeface="Calibri"/>
              </a:rPr>
              <a:t>case</a:t>
            </a:r>
            <a:r>
              <a:rPr sz="2000" b="1" spc="55" dirty="0">
                <a:solidFill>
                  <a:srgbClr val="112F52"/>
                </a:solidFill>
                <a:latin typeface="Calibri"/>
                <a:cs typeface="Calibri"/>
              </a:rPr>
              <a:t> </a:t>
            </a:r>
            <a:r>
              <a:rPr sz="2000" b="1" dirty="0">
                <a:solidFill>
                  <a:srgbClr val="112F52"/>
                </a:solidFill>
                <a:latin typeface="Calibri"/>
                <a:cs typeface="Calibri"/>
              </a:rPr>
              <a:t>majority</a:t>
            </a:r>
            <a:r>
              <a:rPr sz="2000" b="1" spc="50" dirty="0">
                <a:solidFill>
                  <a:srgbClr val="112F52"/>
                </a:solidFill>
                <a:latin typeface="Calibri"/>
                <a:cs typeface="Calibri"/>
              </a:rPr>
              <a:t> </a:t>
            </a:r>
            <a:r>
              <a:rPr sz="2000" b="1" spc="-25" dirty="0">
                <a:solidFill>
                  <a:srgbClr val="112F52"/>
                </a:solidFill>
                <a:latin typeface="Calibri"/>
                <a:cs typeface="Calibri"/>
              </a:rPr>
              <a:t>of </a:t>
            </a:r>
            <a:r>
              <a:rPr sz="2000" b="1" dirty="0">
                <a:solidFill>
                  <a:srgbClr val="112F52"/>
                </a:solidFill>
                <a:latin typeface="Calibri"/>
                <a:cs typeface="Calibri"/>
              </a:rPr>
              <a:t>its</a:t>
            </a:r>
            <a:r>
              <a:rPr sz="2000" b="1" spc="-55" dirty="0">
                <a:solidFill>
                  <a:srgbClr val="112F52"/>
                </a:solidFill>
                <a:latin typeface="Calibri"/>
                <a:cs typeface="Calibri"/>
              </a:rPr>
              <a:t> </a:t>
            </a:r>
            <a:r>
              <a:rPr sz="2000" b="1" dirty="0">
                <a:solidFill>
                  <a:srgbClr val="112F52"/>
                </a:solidFill>
                <a:latin typeface="Calibri"/>
                <a:cs typeface="Calibri"/>
              </a:rPr>
              <a:t>partners</a:t>
            </a:r>
            <a:r>
              <a:rPr sz="2000" b="1" spc="-35" dirty="0">
                <a:solidFill>
                  <a:srgbClr val="112F52"/>
                </a:solidFill>
                <a:latin typeface="Calibri"/>
                <a:cs typeface="Calibri"/>
              </a:rPr>
              <a:t> </a:t>
            </a:r>
            <a:r>
              <a:rPr sz="2000" b="1" dirty="0">
                <a:solidFill>
                  <a:srgbClr val="112F52"/>
                </a:solidFill>
                <a:latin typeface="Calibri"/>
                <a:cs typeface="Calibri"/>
              </a:rPr>
              <a:t>are</a:t>
            </a:r>
            <a:r>
              <a:rPr sz="2000" b="1" spc="-25" dirty="0">
                <a:solidFill>
                  <a:srgbClr val="112F52"/>
                </a:solidFill>
                <a:latin typeface="Calibri"/>
                <a:cs typeface="Calibri"/>
              </a:rPr>
              <a:t> </a:t>
            </a:r>
            <a:r>
              <a:rPr sz="2000" b="1" dirty="0">
                <a:solidFill>
                  <a:srgbClr val="112F52"/>
                </a:solidFill>
                <a:latin typeface="Calibri"/>
                <a:cs typeface="Calibri"/>
              </a:rPr>
              <a:t>non-</a:t>
            </a:r>
            <a:r>
              <a:rPr sz="2000" b="1" spc="-20" dirty="0">
                <a:solidFill>
                  <a:srgbClr val="112F52"/>
                </a:solidFill>
                <a:latin typeface="Calibri"/>
                <a:cs typeface="Calibri"/>
              </a:rPr>
              <a:t>CAs.</a:t>
            </a:r>
            <a:endParaRPr sz="2000" dirty="0">
              <a:latin typeface="Calibri"/>
              <a:cs typeface="Calibri"/>
            </a:endParaRPr>
          </a:p>
          <a:p>
            <a:pPr>
              <a:lnSpc>
                <a:spcPct val="100000"/>
              </a:lnSpc>
              <a:spcBef>
                <a:spcPts val="1610"/>
              </a:spcBef>
            </a:pPr>
            <a:endParaRPr sz="2000" dirty="0">
              <a:latin typeface="Calibri"/>
              <a:cs typeface="Calibri"/>
            </a:endParaRPr>
          </a:p>
          <a:p>
            <a:pPr marL="12700" algn="just">
              <a:lnSpc>
                <a:spcPct val="100000"/>
              </a:lnSpc>
            </a:pPr>
            <a:r>
              <a:rPr sz="2800" b="1" dirty="0">
                <a:solidFill>
                  <a:schemeClr val="tx2">
                    <a:lumMod val="90000"/>
                    <a:lumOff val="10000"/>
                  </a:schemeClr>
                </a:solidFill>
                <a:uFill>
                  <a:solidFill>
                    <a:srgbClr val="112F52"/>
                  </a:solidFill>
                </a:uFill>
                <a:latin typeface="Calibri"/>
                <a:cs typeface="Calibri"/>
              </a:rPr>
              <a:t>DISPUTES</a:t>
            </a:r>
            <a:r>
              <a:rPr sz="2800" b="1" spc="-100" dirty="0">
                <a:solidFill>
                  <a:schemeClr val="tx2">
                    <a:lumMod val="90000"/>
                    <a:lumOff val="10000"/>
                  </a:schemeClr>
                </a:solidFill>
                <a:uFill>
                  <a:solidFill>
                    <a:srgbClr val="112F52"/>
                  </a:solidFill>
                </a:uFill>
                <a:latin typeface="Calibri"/>
                <a:cs typeface="Calibri"/>
              </a:rPr>
              <a:t> </a:t>
            </a:r>
            <a:r>
              <a:rPr sz="2800" b="1" dirty="0">
                <a:solidFill>
                  <a:schemeClr val="tx2">
                    <a:lumMod val="90000"/>
                    <a:lumOff val="10000"/>
                  </a:schemeClr>
                </a:solidFill>
                <a:uFill>
                  <a:solidFill>
                    <a:srgbClr val="112F52"/>
                  </a:solidFill>
                </a:uFill>
                <a:latin typeface="Calibri"/>
                <a:cs typeface="Calibri"/>
              </a:rPr>
              <a:t>&amp;</a:t>
            </a:r>
            <a:r>
              <a:rPr sz="2800" b="1" spc="-80" dirty="0">
                <a:solidFill>
                  <a:schemeClr val="tx2">
                    <a:lumMod val="90000"/>
                    <a:lumOff val="10000"/>
                  </a:schemeClr>
                </a:solidFill>
                <a:uFill>
                  <a:solidFill>
                    <a:srgbClr val="112F52"/>
                  </a:solidFill>
                </a:uFill>
                <a:latin typeface="Calibri"/>
                <a:cs typeface="Calibri"/>
              </a:rPr>
              <a:t> </a:t>
            </a:r>
            <a:r>
              <a:rPr sz="2800" b="1" dirty="0">
                <a:solidFill>
                  <a:schemeClr val="tx2">
                    <a:lumMod val="90000"/>
                    <a:lumOff val="10000"/>
                  </a:schemeClr>
                </a:solidFill>
                <a:uFill>
                  <a:solidFill>
                    <a:srgbClr val="112F52"/>
                  </a:solidFill>
                </a:uFill>
                <a:latin typeface="Calibri"/>
                <a:cs typeface="Calibri"/>
              </a:rPr>
              <a:t>RESPONSIBILITY</a:t>
            </a:r>
            <a:r>
              <a:rPr sz="2800" b="1" spc="-75" dirty="0">
                <a:solidFill>
                  <a:schemeClr val="tx2">
                    <a:lumMod val="90000"/>
                    <a:lumOff val="10000"/>
                  </a:schemeClr>
                </a:solidFill>
                <a:uFill>
                  <a:solidFill>
                    <a:srgbClr val="112F52"/>
                  </a:solidFill>
                </a:uFill>
                <a:latin typeface="Calibri"/>
                <a:cs typeface="Calibri"/>
              </a:rPr>
              <a:t> </a:t>
            </a:r>
            <a:r>
              <a:rPr sz="2800" b="1" dirty="0">
                <a:solidFill>
                  <a:schemeClr val="tx2">
                    <a:lumMod val="90000"/>
                    <a:lumOff val="10000"/>
                  </a:schemeClr>
                </a:solidFill>
                <a:uFill>
                  <a:solidFill>
                    <a:srgbClr val="112F52"/>
                  </a:solidFill>
                </a:uFill>
                <a:latin typeface="Calibri"/>
                <a:cs typeface="Calibri"/>
              </a:rPr>
              <a:t>FOR</a:t>
            </a:r>
            <a:r>
              <a:rPr sz="2800" b="1" spc="-85" dirty="0">
                <a:solidFill>
                  <a:schemeClr val="tx2">
                    <a:lumMod val="90000"/>
                    <a:lumOff val="10000"/>
                  </a:schemeClr>
                </a:solidFill>
                <a:uFill>
                  <a:solidFill>
                    <a:srgbClr val="112F52"/>
                  </a:solidFill>
                </a:uFill>
                <a:latin typeface="Calibri"/>
                <a:cs typeface="Calibri"/>
              </a:rPr>
              <a:t> </a:t>
            </a:r>
            <a:r>
              <a:rPr sz="2800" b="1" spc="-10" dirty="0">
                <a:solidFill>
                  <a:schemeClr val="tx2">
                    <a:lumMod val="90000"/>
                    <a:lumOff val="10000"/>
                  </a:schemeClr>
                </a:solidFill>
                <a:uFill>
                  <a:solidFill>
                    <a:srgbClr val="112F52"/>
                  </a:solidFill>
                </a:uFill>
                <a:latin typeface="Calibri"/>
                <a:cs typeface="Calibri"/>
              </a:rPr>
              <a:t>MISCONDUCT</a:t>
            </a:r>
            <a:endParaRPr sz="2800" dirty="0">
              <a:solidFill>
                <a:schemeClr val="tx2">
                  <a:lumMod val="90000"/>
                  <a:lumOff val="10000"/>
                </a:schemeClr>
              </a:solidFill>
              <a:latin typeface="Calibri"/>
              <a:cs typeface="Calibri"/>
            </a:endParaRPr>
          </a:p>
          <a:p>
            <a:pPr marL="299085" indent="-286385">
              <a:lnSpc>
                <a:spcPct val="100000"/>
              </a:lnSpc>
              <a:spcBef>
                <a:spcPts val="65"/>
              </a:spcBef>
              <a:buFont typeface="Wingdings"/>
              <a:buChar char=""/>
              <a:tabLst>
                <a:tab pos="299085" algn="l"/>
              </a:tabLst>
            </a:pPr>
            <a:r>
              <a:rPr sz="1800" dirty="0">
                <a:solidFill>
                  <a:srgbClr val="112F52"/>
                </a:solidFill>
                <a:latin typeface="Calibri"/>
                <a:cs typeface="Calibri"/>
              </a:rPr>
              <a:t>Disputes</a:t>
            </a:r>
            <a:r>
              <a:rPr sz="1800" spc="-30" dirty="0">
                <a:solidFill>
                  <a:srgbClr val="112F52"/>
                </a:solidFill>
                <a:latin typeface="Calibri"/>
                <a:cs typeface="Calibri"/>
              </a:rPr>
              <a:t> </a:t>
            </a:r>
            <a:r>
              <a:rPr sz="1800" dirty="0">
                <a:solidFill>
                  <a:srgbClr val="112F52"/>
                </a:solidFill>
                <a:latin typeface="Calibri"/>
                <a:cs typeface="Calibri"/>
              </a:rPr>
              <a:t>among</a:t>
            </a:r>
            <a:r>
              <a:rPr sz="1800" spc="-35" dirty="0">
                <a:solidFill>
                  <a:srgbClr val="112F52"/>
                </a:solidFill>
                <a:latin typeface="Calibri"/>
                <a:cs typeface="Calibri"/>
              </a:rPr>
              <a:t> </a:t>
            </a:r>
            <a:r>
              <a:rPr sz="1800" dirty="0">
                <a:solidFill>
                  <a:srgbClr val="112F52"/>
                </a:solidFill>
                <a:latin typeface="Calibri"/>
                <a:cs typeface="Calibri"/>
              </a:rPr>
              <a:t>the</a:t>
            </a:r>
            <a:r>
              <a:rPr sz="1800" spc="-30" dirty="0">
                <a:solidFill>
                  <a:srgbClr val="112F52"/>
                </a:solidFill>
                <a:latin typeface="Calibri"/>
                <a:cs typeface="Calibri"/>
              </a:rPr>
              <a:t> </a:t>
            </a:r>
            <a:r>
              <a:rPr sz="1800" dirty="0">
                <a:solidFill>
                  <a:srgbClr val="112F52"/>
                </a:solidFill>
                <a:latin typeface="Calibri"/>
                <a:cs typeface="Calibri"/>
              </a:rPr>
              <a:t>partners</a:t>
            </a:r>
            <a:r>
              <a:rPr sz="1800" spc="-45" dirty="0">
                <a:solidFill>
                  <a:srgbClr val="112F52"/>
                </a:solidFill>
                <a:latin typeface="Calibri"/>
                <a:cs typeface="Calibri"/>
              </a:rPr>
              <a:t> </a:t>
            </a:r>
            <a:r>
              <a:rPr sz="1800" dirty="0">
                <a:solidFill>
                  <a:srgbClr val="112F52"/>
                </a:solidFill>
                <a:latin typeface="Calibri"/>
                <a:cs typeface="Calibri"/>
              </a:rPr>
              <a:t>will</a:t>
            </a:r>
            <a:r>
              <a:rPr sz="1800" spc="-35" dirty="0">
                <a:solidFill>
                  <a:srgbClr val="112F52"/>
                </a:solidFill>
                <a:latin typeface="Calibri"/>
                <a:cs typeface="Calibri"/>
              </a:rPr>
              <a:t> </a:t>
            </a:r>
            <a:r>
              <a:rPr sz="1800" dirty="0">
                <a:solidFill>
                  <a:srgbClr val="112F52"/>
                </a:solidFill>
                <a:latin typeface="Calibri"/>
                <a:cs typeface="Calibri"/>
              </a:rPr>
              <a:t>be</a:t>
            </a:r>
            <a:r>
              <a:rPr sz="1800" spc="-40" dirty="0">
                <a:solidFill>
                  <a:srgbClr val="112F52"/>
                </a:solidFill>
                <a:latin typeface="Calibri"/>
                <a:cs typeface="Calibri"/>
              </a:rPr>
              <a:t> </a:t>
            </a:r>
            <a:r>
              <a:rPr sz="1800" dirty="0">
                <a:solidFill>
                  <a:srgbClr val="112F52"/>
                </a:solidFill>
                <a:latin typeface="Calibri"/>
                <a:cs typeface="Calibri"/>
              </a:rPr>
              <a:t>settled</a:t>
            </a:r>
            <a:r>
              <a:rPr sz="1800" spc="-35" dirty="0">
                <a:solidFill>
                  <a:srgbClr val="112F52"/>
                </a:solidFill>
                <a:latin typeface="Calibri"/>
                <a:cs typeface="Calibri"/>
              </a:rPr>
              <a:t> </a:t>
            </a:r>
            <a:r>
              <a:rPr sz="1800" dirty="0">
                <a:solidFill>
                  <a:srgbClr val="112F52"/>
                </a:solidFill>
                <a:latin typeface="Calibri"/>
                <a:cs typeface="Calibri"/>
              </a:rPr>
              <a:t>as</a:t>
            </a:r>
            <a:r>
              <a:rPr sz="1800" spc="-50" dirty="0">
                <a:solidFill>
                  <a:srgbClr val="112F52"/>
                </a:solidFill>
                <a:latin typeface="Calibri"/>
                <a:cs typeface="Calibri"/>
              </a:rPr>
              <a:t> </a:t>
            </a:r>
            <a:r>
              <a:rPr sz="1800" dirty="0">
                <a:solidFill>
                  <a:srgbClr val="112F52"/>
                </a:solidFill>
                <a:latin typeface="Calibri"/>
                <a:cs typeface="Calibri"/>
              </a:rPr>
              <a:t>agreed</a:t>
            </a:r>
            <a:r>
              <a:rPr sz="1800" spc="-35" dirty="0">
                <a:solidFill>
                  <a:srgbClr val="112F52"/>
                </a:solidFill>
                <a:latin typeface="Calibri"/>
                <a:cs typeface="Calibri"/>
              </a:rPr>
              <a:t> </a:t>
            </a:r>
            <a:r>
              <a:rPr sz="1800" dirty="0">
                <a:solidFill>
                  <a:srgbClr val="112F52"/>
                </a:solidFill>
                <a:latin typeface="Calibri"/>
                <a:cs typeface="Calibri"/>
              </a:rPr>
              <a:t>upon</a:t>
            </a:r>
            <a:r>
              <a:rPr sz="1800" spc="-30" dirty="0">
                <a:solidFill>
                  <a:srgbClr val="112F52"/>
                </a:solidFill>
                <a:latin typeface="Calibri"/>
                <a:cs typeface="Calibri"/>
              </a:rPr>
              <a:t> </a:t>
            </a:r>
            <a:r>
              <a:rPr sz="1800" dirty="0">
                <a:solidFill>
                  <a:srgbClr val="112F52"/>
                </a:solidFill>
                <a:latin typeface="Calibri"/>
                <a:cs typeface="Calibri"/>
              </a:rPr>
              <a:t>in</a:t>
            </a:r>
            <a:r>
              <a:rPr sz="1800" spc="-30" dirty="0">
                <a:solidFill>
                  <a:srgbClr val="112F52"/>
                </a:solidFill>
                <a:latin typeface="Calibri"/>
                <a:cs typeface="Calibri"/>
              </a:rPr>
              <a:t> </a:t>
            </a:r>
            <a:r>
              <a:rPr sz="1800" dirty="0">
                <a:solidFill>
                  <a:srgbClr val="112F52"/>
                </a:solidFill>
                <a:latin typeface="Calibri"/>
                <a:cs typeface="Calibri"/>
              </a:rPr>
              <a:t>the</a:t>
            </a:r>
            <a:r>
              <a:rPr sz="1800" spc="-45" dirty="0">
                <a:solidFill>
                  <a:srgbClr val="112F52"/>
                </a:solidFill>
                <a:latin typeface="Calibri"/>
                <a:cs typeface="Calibri"/>
              </a:rPr>
              <a:t> </a:t>
            </a:r>
            <a:r>
              <a:rPr sz="1800" spc="-10" dirty="0">
                <a:solidFill>
                  <a:srgbClr val="112F52"/>
                </a:solidFill>
                <a:latin typeface="Calibri"/>
                <a:cs typeface="Calibri"/>
              </a:rPr>
              <a:t>partnership</a:t>
            </a:r>
            <a:r>
              <a:rPr sz="1800" spc="-35" dirty="0">
                <a:solidFill>
                  <a:srgbClr val="112F52"/>
                </a:solidFill>
                <a:latin typeface="Calibri"/>
                <a:cs typeface="Calibri"/>
              </a:rPr>
              <a:t> </a:t>
            </a:r>
            <a:r>
              <a:rPr sz="1800" spc="-10" dirty="0">
                <a:solidFill>
                  <a:srgbClr val="112F52"/>
                </a:solidFill>
                <a:latin typeface="Calibri"/>
                <a:cs typeface="Calibri"/>
              </a:rPr>
              <a:t>deed.</a:t>
            </a:r>
            <a:endParaRPr sz="1800" dirty="0">
              <a:latin typeface="Calibri"/>
              <a:cs typeface="Calibri"/>
            </a:endParaRPr>
          </a:p>
          <a:p>
            <a:pPr marL="299085" indent="-286385">
              <a:lnSpc>
                <a:spcPct val="100000"/>
              </a:lnSpc>
              <a:buFont typeface="Wingdings"/>
              <a:buChar char=""/>
              <a:tabLst>
                <a:tab pos="299085" algn="l"/>
              </a:tabLst>
            </a:pPr>
            <a:r>
              <a:rPr sz="1800" dirty="0">
                <a:solidFill>
                  <a:srgbClr val="112F52"/>
                </a:solidFill>
                <a:latin typeface="Calibri"/>
                <a:cs typeface="Calibri"/>
              </a:rPr>
              <a:t>Provisions</a:t>
            </a:r>
            <a:r>
              <a:rPr sz="1800" spc="-30" dirty="0">
                <a:solidFill>
                  <a:srgbClr val="112F52"/>
                </a:solidFill>
                <a:latin typeface="Calibri"/>
                <a:cs typeface="Calibri"/>
              </a:rPr>
              <a:t> </a:t>
            </a:r>
            <a:r>
              <a:rPr sz="1800" dirty="0">
                <a:solidFill>
                  <a:srgbClr val="112F52"/>
                </a:solidFill>
                <a:latin typeface="Calibri"/>
                <a:cs typeface="Calibri"/>
              </a:rPr>
              <a:t>of</a:t>
            </a:r>
            <a:r>
              <a:rPr sz="1800" spc="-35" dirty="0">
                <a:solidFill>
                  <a:srgbClr val="112F52"/>
                </a:solidFill>
                <a:latin typeface="Calibri"/>
                <a:cs typeface="Calibri"/>
              </a:rPr>
              <a:t> </a:t>
            </a:r>
            <a:r>
              <a:rPr sz="1800" spc="-10" dirty="0">
                <a:solidFill>
                  <a:srgbClr val="112F52"/>
                </a:solidFill>
                <a:latin typeface="Calibri"/>
                <a:cs typeface="Calibri"/>
              </a:rPr>
              <a:t>Partnership</a:t>
            </a:r>
            <a:r>
              <a:rPr sz="1800" spc="-20" dirty="0">
                <a:solidFill>
                  <a:srgbClr val="112F52"/>
                </a:solidFill>
                <a:latin typeface="Calibri"/>
                <a:cs typeface="Calibri"/>
              </a:rPr>
              <a:t> </a:t>
            </a:r>
            <a:r>
              <a:rPr sz="1800" dirty="0">
                <a:solidFill>
                  <a:srgbClr val="112F52"/>
                </a:solidFill>
                <a:latin typeface="Calibri"/>
                <a:cs typeface="Calibri"/>
              </a:rPr>
              <a:t>Act</a:t>
            </a:r>
            <a:r>
              <a:rPr sz="1800" spc="-30" dirty="0">
                <a:solidFill>
                  <a:srgbClr val="112F52"/>
                </a:solidFill>
                <a:latin typeface="Calibri"/>
                <a:cs typeface="Calibri"/>
              </a:rPr>
              <a:t> </a:t>
            </a:r>
            <a:r>
              <a:rPr sz="1800" dirty="0">
                <a:solidFill>
                  <a:srgbClr val="112F52"/>
                </a:solidFill>
                <a:latin typeface="Calibri"/>
                <a:cs typeface="Calibri"/>
              </a:rPr>
              <a:t>1932</a:t>
            </a:r>
            <a:r>
              <a:rPr sz="1800" spc="-35" dirty="0">
                <a:solidFill>
                  <a:srgbClr val="112F52"/>
                </a:solidFill>
                <a:latin typeface="Calibri"/>
                <a:cs typeface="Calibri"/>
              </a:rPr>
              <a:t> </a:t>
            </a:r>
            <a:r>
              <a:rPr sz="1800" dirty="0">
                <a:solidFill>
                  <a:srgbClr val="112F52"/>
                </a:solidFill>
                <a:latin typeface="Calibri"/>
                <a:cs typeface="Calibri"/>
              </a:rPr>
              <a:t>or</a:t>
            </a:r>
            <a:r>
              <a:rPr sz="1800" spc="-30" dirty="0">
                <a:solidFill>
                  <a:srgbClr val="112F52"/>
                </a:solidFill>
                <a:latin typeface="Calibri"/>
                <a:cs typeface="Calibri"/>
              </a:rPr>
              <a:t> </a:t>
            </a:r>
            <a:r>
              <a:rPr sz="1800" dirty="0">
                <a:solidFill>
                  <a:srgbClr val="112F52"/>
                </a:solidFill>
                <a:latin typeface="Calibri"/>
                <a:cs typeface="Calibri"/>
              </a:rPr>
              <a:t>LLP</a:t>
            </a:r>
            <a:r>
              <a:rPr sz="1800" spc="-35" dirty="0">
                <a:solidFill>
                  <a:srgbClr val="112F52"/>
                </a:solidFill>
                <a:latin typeface="Calibri"/>
                <a:cs typeface="Calibri"/>
              </a:rPr>
              <a:t> </a:t>
            </a:r>
            <a:r>
              <a:rPr sz="1800" dirty="0">
                <a:solidFill>
                  <a:srgbClr val="112F52"/>
                </a:solidFill>
                <a:latin typeface="Calibri"/>
                <a:cs typeface="Calibri"/>
              </a:rPr>
              <a:t>Act</a:t>
            </a:r>
            <a:r>
              <a:rPr sz="1800" spc="-30" dirty="0">
                <a:solidFill>
                  <a:srgbClr val="112F52"/>
                </a:solidFill>
                <a:latin typeface="Calibri"/>
                <a:cs typeface="Calibri"/>
              </a:rPr>
              <a:t> </a:t>
            </a:r>
            <a:r>
              <a:rPr sz="1800" dirty="0">
                <a:solidFill>
                  <a:srgbClr val="112F52"/>
                </a:solidFill>
                <a:latin typeface="Calibri"/>
                <a:cs typeface="Calibri"/>
              </a:rPr>
              <a:t>2008,</a:t>
            </a:r>
            <a:r>
              <a:rPr sz="1800" spc="-30" dirty="0">
                <a:solidFill>
                  <a:srgbClr val="112F52"/>
                </a:solidFill>
                <a:latin typeface="Calibri"/>
                <a:cs typeface="Calibri"/>
              </a:rPr>
              <a:t> </a:t>
            </a:r>
            <a:r>
              <a:rPr sz="1800" dirty="0">
                <a:solidFill>
                  <a:srgbClr val="112F52"/>
                </a:solidFill>
                <a:latin typeface="Calibri"/>
                <a:cs typeface="Calibri"/>
              </a:rPr>
              <a:t>as</a:t>
            </a:r>
            <a:r>
              <a:rPr sz="1800" spc="-45" dirty="0">
                <a:solidFill>
                  <a:srgbClr val="112F52"/>
                </a:solidFill>
                <a:latin typeface="Calibri"/>
                <a:cs typeface="Calibri"/>
              </a:rPr>
              <a:t> </a:t>
            </a:r>
            <a:r>
              <a:rPr sz="1800" dirty="0">
                <a:solidFill>
                  <a:srgbClr val="112F52"/>
                </a:solidFill>
                <a:latin typeface="Calibri"/>
                <a:cs typeface="Calibri"/>
              </a:rPr>
              <a:t>may</a:t>
            </a:r>
            <a:r>
              <a:rPr sz="1800" spc="-35" dirty="0">
                <a:solidFill>
                  <a:srgbClr val="112F52"/>
                </a:solidFill>
                <a:latin typeface="Calibri"/>
                <a:cs typeface="Calibri"/>
              </a:rPr>
              <a:t> </a:t>
            </a:r>
            <a:r>
              <a:rPr sz="1800" dirty="0">
                <a:solidFill>
                  <a:srgbClr val="112F52"/>
                </a:solidFill>
                <a:latin typeface="Calibri"/>
                <a:cs typeface="Calibri"/>
              </a:rPr>
              <a:t>be</a:t>
            </a:r>
            <a:r>
              <a:rPr sz="1800" spc="-20" dirty="0">
                <a:solidFill>
                  <a:srgbClr val="112F52"/>
                </a:solidFill>
                <a:latin typeface="Calibri"/>
                <a:cs typeface="Calibri"/>
              </a:rPr>
              <a:t> </a:t>
            </a:r>
            <a:r>
              <a:rPr sz="1800" dirty="0">
                <a:solidFill>
                  <a:srgbClr val="112F52"/>
                </a:solidFill>
                <a:latin typeface="Calibri"/>
                <a:cs typeface="Calibri"/>
              </a:rPr>
              <a:t>applicable,</a:t>
            </a:r>
            <a:r>
              <a:rPr sz="1800" spc="-5" dirty="0">
                <a:solidFill>
                  <a:srgbClr val="112F52"/>
                </a:solidFill>
                <a:latin typeface="Calibri"/>
                <a:cs typeface="Calibri"/>
              </a:rPr>
              <a:t> </a:t>
            </a:r>
            <a:r>
              <a:rPr sz="1800" dirty="0">
                <a:solidFill>
                  <a:srgbClr val="112F52"/>
                </a:solidFill>
                <a:latin typeface="Calibri"/>
                <a:cs typeface="Calibri"/>
              </a:rPr>
              <a:t>will</a:t>
            </a:r>
            <a:r>
              <a:rPr sz="1800" spc="-30" dirty="0">
                <a:solidFill>
                  <a:srgbClr val="112F52"/>
                </a:solidFill>
                <a:latin typeface="Calibri"/>
                <a:cs typeface="Calibri"/>
              </a:rPr>
              <a:t> </a:t>
            </a:r>
            <a:r>
              <a:rPr sz="1800" spc="-10" dirty="0">
                <a:solidFill>
                  <a:srgbClr val="112F52"/>
                </a:solidFill>
                <a:latin typeface="Calibri"/>
                <a:cs typeface="Calibri"/>
              </a:rPr>
              <a:t>apply.</a:t>
            </a:r>
            <a:endParaRPr sz="1800" dirty="0">
              <a:latin typeface="Calibri"/>
              <a:cs typeface="Calibri"/>
            </a:endParaRPr>
          </a:p>
          <a:p>
            <a:pPr marL="299085" indent="-286385">
              <a:lnSpc>
                <a:spcPct val="100000"/>
              </a:lnSpc>
              <a:buFont typeface="Wingdings"/>
              <a:buChar char=""/>
              <a:tabLst>
                <a:tab pos="299085" algn="l"/>
              </a:tabLst>
            </a:pPr>
            <a:r>
              <a:rPr sz="1800" dirty="0">
                <a:solidFill>
                  <a:srgbClr val="112F52"/>
                </a:solidFill>
                <a:latin typeface="Calibri"/>
                <a:cs typeface="Calibri"/>
              </a:rPr>
              <a:t>In</a:t>
            </a:r>
            <a:r>
              <a:rPr sz="1800" spc="175" dirty="0">
                <a:solidFill>
                  <a:srgbClr val="112F52"/>
                </a:solidFill>
                <a:latin typeface="Calibri"/>
                <a:cs typeface="Calibri"/>
              </a:rPr>
              <a:t> </a:t>
            </a:r>
            <a:r>
              <a:rPr sz="1800" dirty="0">
                <a:solidFill>
                  <a:srgbClr val="112F52"/>
                </a:solidFill>
                <a:latin typeface="Calibri"/>
                <a:cs typeface="Calibri"/>
              </a:rPr>
              <a:t>case</a:t>
            </a:r>
            <a:r>
              <a:rPr sz="1800" spc="180" dirty="0">
                <a:solidFill>
                  <a:srgbClr val="112F52"/>
                </a:solidFill>
                <a:latin typeface="Calibri"/>
                <a:cs typeface="Calibri"/>
              </a:rPr>
              <a:t> </a:t>
            </a:r>
            <a:r>
              <a:rPr sz="1800" dirty="0">
                <a:solidFill>
                  <a:srgbClr val="112F52"/>
                </a:solidFill>
                <a:latin typeface="Calibri"/>
                <a:cs typeface="Calibri"/>
              </a:rPr>
              <a:t>of</a:t>
            </a:r>
            <a:r>
              <a:rPr sz="1800" spc="175" dirty="0">
                <a:solidFill>
                  <a:srgbClr val="112F52"/>
                </a:solidFill>
                <a:latin typeface="Calibri"/>
                <a:cs typeface="Calibri"/>
              </a:rPr>
              <a:t> </a:t>
            </a:r>
            <a:r>
              <a:rPr sz="1800" dirty="0">
                <a:solidFill>
                  <a:srgbClr val="112F52"/>
                </a:solidFill>
                <a:latin typeface="Calibri"/>
                <a:cs typeface="Calibri"/>
              </a:rPr>
              <a:t>misconduct</a:t>
            </a:r>
            <a:r>
              <a:rPr sz="1800" spc="185" dirty="0">
                <a:solidFill>
                  <a:srgbClr val="112F52"/>
                </a:solidFill>
                <a:latin typeface="Calibri"/>
                <a:cs typeface="Calibri"/>
              </a:rPr>
              <a:t> </a:t>
            </a:r>
            <a:r>
              <a:rPr sz="1800" dirty="0">
                <a:solidFill>
                  <a:srgbClr val="112F52"/>
                </a:solidFill>
                <a:latin typeface="Calibri"/>
                <a:cs typeface="Calibri"/>
              </a:rPr>
              <a:t>of</a:t>
            </a:r>
            <a:r>
              <a:rPr sz="1800" spc="185" dirty="0">
                <a:solidFill>
                  <a:srgbClr val="112F52"/>
                </a:solidFill>
                <a:latin typeface="Calibri"/>
                <a:cs typeface="Calibri"/>
              </a:rPr>
              <a:t> </a:t>
            </a:r>
            <a:r>
              <a:rPr sz="1800" dirty="0">
                <a:solidFill>
                  <a:srgbClr val="112F52"/>
                </a:solidFill>
                <a:latin typeface="Calibri"/>
                <a:cs typeface="Calibri"/>
              </a:rPr>
              <a:t>partner,</a:t>
            </a:r>
            <a:r>
              <a:rPr sz="1800" spc="175" dirty="0">
                <a:solidFill>
                  <a:srgbClr val="112F52"/>
                </a:solidFill>
                <a:latin typeface="Calibri"/>
                <a:cs typeface="Calibri"/>
              </a:rPr>
              <a:t> </a:t>
            </a:r>
            <a:r>
              <a:rPr sz="1800" dirty="0">
                <a:solidFill>
                  <a:srgbClr val="112F52"/>
                </a:solidFill>
                <a:latin typeface="Calibri"/>
                <a:cs typeface="Calibri"/>
              </a:rPr>
              <a:t>it</a:t>
            </a:r>
            <a:r>
              <a:rPr sz="1800" spc="170" dirty="0">
                <a:solidFill>
                  <a:srgbClr val="112F52"/>
                </a:solidFill>
                <a:latin typeface="Calibri"/>
                <a:cs typeface="Calibri"/>
              </a:rPr>
              <a:t> </a:t>
            </a:r>
            <a:r>
              <a:rPr sz="1800" dirty="0">
                <a:solidFill>
                  <a:srgbClr val="112F52"/>
                </a:solidFill>
                <a:latin typeface="Calibri"/>
                <a:cs typeface="Calibri"/>
              </a:rPr>
              <a:t>would</a:t>
            </a:r>
            <a:r>
              <a:rPr sz="1800" spc="185" dirty="0">
                <a:solidFill>
                  <a:srgbClr val="112F52"/>
                </a:solidFill>
                <a:latin typeface="Calibri"/>
                <a:cs typeface="Calibri"/>
              </a:rPr>
              <a:t> </a:t>
            </a:r>
            <a:r>
              <a:rPr sz="1800" dirty="0">
                <a:solidFill>
                  <a:srgbClr val="112F52"/>
                </a:solidFill>
                <a:latin typeface="Calibri"/>
                <a:cs typeface="Calibri"/>
              </a:rPr>
              <a:t>be</a:t>
            </a:r>
            <a:r>
              <a:rPr sz="1800" spc="190" dirty="0">
                <a:solidFill>
                  <a:srgbClr val="112F52"/>
                </a:solidFill>
                <a:latin typeface="Calibri"/>
                <a:cs typeface="Calibri"/>
              </a:rPr>
              <a:t> </a:t>
            </a:r>
            <a:r>
              <a:rPr sz="1800" dirty="0">
                <a:solidFill>
                  <a:srgbClr val="112F52"/>
                </a:solidFill>
                <a:latin typeface="Calibri"/>
                <a:cs typeface="Calibri"/>
              </a:rPr>
              <a:t>subject</a:t>
            </a:r>
            <a:r>
              <a:rPr sz="1800" spc="175" dirty="0">
                <a:solidFill>
                  <a:srgbClr val="112F52"/>
                </a:solidFill>
                <a:latin typeface="Calibri"/>
                <a:cs typeface="Calibri"/>
              </a:rPr>
              <a:t> </a:t>
            </a:r>
            <a:r>
              <a:rPr sz="1800" dirty="0">
                <a:solidFill>
                  <a:srgbClr val="112F52"/>
                </a:solidFill>
                <a:latin typeface="Calibri"/>
                <a:cs typeface="Calibri"/>
              </a:rPr>
              <a:t>to</a:t>
            </a:r>
            <a:r>
              <a:rPr sz="1800" spc="170" dirty="0">
                <a:solidFill>
                  <a:srgbClr val="112F52"/>
                </a:solidFill>
                <a:latin typeface="Calibri"/>
                <a:cs typeface="Calibri"/>
              </a:rPr>
              <a:t> </a:t>
            </a:r>
            <a:r>
              <a:rPr sz="1800" dirty="0">
                <a:solidFill>
                  <a:srgbClr val="112F52"/>
                </a:solidFill>
                <a:latin typeface="Calibri"/>
                <a:cs typeface="Calibri"/>
              </a:rPr>
              <a:t>the</a:t>
            </a:r>
            <a:r>
              <a:rPr sz="1800" spc="180" dirty="0">
                <a:solidFill>
                  <a:srgbClr val="112F52"/>
                </a:solidFill>
                <a:latin typeface="Calibri"/>
                <a:cs typeface="Calibri"/>
              </a:rPr>
              <a:t> </a:t>
            </a:r>
            <a:r>
              <a:rPr sz="1800" dirty="0">
                <a:solidFill>
                  <a:srgbClr val="112F52"/>
                </a:solidFill>
                <a:latin typeface="Calibri"/>
                <a:cs typeface="Calibri"/>
              </a:rPr>
              <a:t>disciplinary</a:t>
            </a:r>
            <a:r>
              <a:rPr sz="1800" spc="175" dirty="0">
                <a:solidFill>
                  <a:srgbClr val="112F52"/>
                </a:solidFill>
                <a:latin typeface="Calibri"/>
                <a:cs typeface="Calibri"/>
              </a:rPr>
              <a:t> </a:t>
            </a:r>
            <a:r>
              <a:rPr sz="1800" dirty="0">
                <a:solidFill>
                  <a:srgbClr val="112F52"/>
                </a:solidFill>
                <a:latin typeface="Calibri"/>
                <a:cs typeface="Calibri"/>
              </a:rPr>
              <a:t>mechanism</a:t>
            </a:r>
            <a:r>
              <a:rPr sz="1800" spc="180" dirty="0">
                <a:solidFill>
                  <a:srgbClr val="112F52"/>
                </a:solidFill>
                <a:latin typeface="Calibri"/>
                <a:cs typeface="Calibri"/>
              </a:rPr>
              <a:t> </a:t>
            </a:r>
            <a:r>
              <a:rPr sz="1800" dirty="0">
                <a:solidFill>
                  <a:srgbClr val="112F52"/>
                </a:solidFill>
                <a:latin typeface="Calibri"/>
                <a:cs typeface="Calibri"/>
              </a:rPr>
              <a:t>of</a:t>
            </a:r>
            <a:r>
              <a:rPr sz="1800" spc="175" dirty="0">
                <a:solidFill>
                  <a:srgbClr val="112F52"/>
                </a:solidFill>
                <a:latin typeface="Calibri"/>
                <a:cs typeface="Calibri"/>
              </a:rPr>
              <a:t> </a:t>
            </a:r>
            <a:r>
              <a:rPr sz="1800" dirty="0">
                <a:solidFill>
                  <a:srgbClr val="112F52"/>
                </a:solidFill>
                <a:latin typeface="Calibri"/>
                <a:cs typeface="Calibri"/>
              </a:rPr>
              <a:t>the</a:t>
            </a:r>
            <a:r>
              <a:rPr sz="1800" spc="185" dirty="0">
                <a:solidFill>
                  <a:srgbClr val="112F52"/>
                </a:solidFill>
                <a:latin typeface="Calibri"/>
                <a:cs typeface="Calibri"/>
              </a:rPr>
              <a:t> </a:t>
            </a:r>
            <a:r>
              <a:rPr sz="1800" dirty="0">
                <a:solidFill>
                  <a:srgbClr val="112F52"/>
                </a:solidFill>
                <a:latin typeface="Calibri"/>
                <a:cs typeface="Calibri"/>
              </a:rPr>
              <a:t>respective</a:t>
            </a:r>
            <a:r>
              <a:rPr sz="1800" spc="180" dirty="0">
                <a:solidFill>
                  <a:srgbClr val="112F52"/>
                </a:solidFill>
                <a:latin typeface="Calibri"/>
                <a:cs typeface="Calibri"/>
              </a:rPr>
              <a:t> </a:t>
            </a:r>
            <a:r>
              <a:rPr sz="1800" spc="-10" dirty="0">
                <a:solidFill>
                  <a:srgbClr val="112F52"/>
                </a:solidFill>
                <a:latin typeface="Calibri"/>
                <a:cs typeface="Calibri"/>
              </a:rPr>
              <a:t>professional</a:t>
            </a:r>
            <a:endParaRPr sz="1800" dirty="0">
              <a:latin typeface="Calibri"/>
              <a:cs typeface="Calibri"/>
            </a:endParaRPr>
          </a:p>
          <a:p>
            <a:pPr marL="299085">
              <a:lnSpc>
                <a:spcPct val="100000"/>
              </a:lnSpc>
            </a:pPr>
            <a:r>
              <a:rPr sz="1800" spc="-10" dirty="0">
                <a:solidFill>
                  <a:srgbClr val="112F52"/>
                </a:solidFill>
                <a:latin typeface="Calibri"/>
                <a:cs typeface="Calibri"/>
              </a:rPr>
              <a:t>body.</a:t>
            </a:r>
            <a:endParaRPr sz="1800" dirty="0">
              <a:latin typeface="Calibri"/>
              <a:cs typeface="Calibri"/>
            </a:endParaRPr>
          </a:p>
          <a:p>
            <a:pPr marL="299085" indent="-286385">
              <a:lnSpc>
                <a:spcPct val="100000"/>
              </a:lnSpc>
              <a:buFont typeface="Wingdings"/>
              <a:buChar char=""/>
              <a:tabLst>
                <a:tab pos="299085" algn="l"/>
              </a:tabLst>
            </a:pPr>
            <a:r>
              <a:rPr sz="1800" dirty="0">
                <a:solidFill>
                  <a:srgbClr val="112F52"/>
                </a:solidFill>
                <a:latin typeface="Calibri"/>
                <a:cs typeface="Calibri"/>
              </a:rPr>
              <a:t>MDP</a:t>
            </a:r>
            <a:r>
              <a:rPr sz="1800" spc="-40" dirty="0">
                <a:solidFill>
                  <a:srgbClr val="112F52"/>
                </a:solidFill>
                <a:latin typeface="Calibri"/>
                <a:cs typeface="Calibri"/>
              </a:rPr>
              <a:t> </a:t>
            </a:r>
            <a:r>
              <a:rPr sz="1800" dirty="0">
                <a:solidFill>
                  <a:srgbClr val="112F52"/>
                </a:solidFill>
                <a:latin typeface="Calibri"/>
                <a:cs typeface="Calibri"/>
              </a:rPr>
              <a:t>Firm</a:t>
            </a:r>
            <a:r>
              <a:rPr sz="1800" spc="-35" dirty="0">
                <a:solidFill>
                  <a:srgbClr val="112F52"/>
                </a:solidFill>
                <a:latin typeface="Calibri"/>
                <a:cs typeface="Calibri"/>
              </a:rPr>
              <a:t> </a:t>
            </a:r>
            <a:r>
              <a:rPr sz="1800" dirty="0">
                <a:solidFill>
                  <a:srgbClr val="112F52"/>
                </a:solidFill>
                <a:latin typeface="Calibri"/>
                <a:cs typeface="Calibri"/>
              </a:rPr>
              <a:t>and</a:t>
            </a:r>
            <a:r>
              <a:rPr sz="1800" spc="-40" dirty="0">
                <a:solidFill>
                  <a:srgbClr val="112F52"/>
                </a:solidFill>
                <a:latin typeface="Calibri"/>
                <a:cs typeface="Calibri"/>
              </a:rPr>
              <a:t> </a:t>
            </a:r>
            <a:r>
              <a:rPr sz="1800" dirty="0">
                <a:solidFill>
                  <a:srgbClr val="112F52"/>
                </a:solidFill>
                <a:latin typeface="Calibri"/>
                <a:cs typeface="Calibri"/>
              </a:rPr>
              <a:t>other</a:t>
            </a:r>
            <a:r>
              <a:rPr sz="1800" spc="-35" dirty="0">
                <a:solidFill>
                  <a:srgbClr val="112F52"/>
                </a:solidFill>
                <a:latin typeface="Calibri"/>
                <a:cs typeface="Calibri"/>
              </a:rPr>
              <a:t> </a:t>
            </a:r>
            <a:r>
              <a:rPr sz="1800" dirty="0">
                <a:solidFill>
                  <a:srgbClr val="112F52"/>
                </a:solidFill>
                <a:latin typeface="Calibri"/>
                <a:cs typeface="Calibri"/>
              </a:rPr>
              <a:t>partners</a:t>
            </a:r>
            <a:r>
              <a:rPr sz="1800" spc="-30" dirty="0">
                <a:solidFill>
                  <a:srgbClr val="112F52"/>
                </a:solidFill>
                <a:latin typeface="Calibri"/>
                <a:cs typeface="Calibri"/>
              </a:rPr>
              <a:t> </a:t>
            </a:r>
            <a:r>
              <a:rPr sz="1800" dirty="0">
                <a:solidFill>
                  <a:srgbClr val="112F52"/>
                </a:solidFill>
                <a:latin typeface="Calibri"/>
                <a:cs typeface="Calibri"/>
              </a:rPr>
              <a:t>would</a:t>
            </a:r>
            <a:r>
              <a:rPr sz="1800" spc="-35" dirty="0">
                <a:solidFill>
                  <a:srgbClr val="112F52"/>
                </a:solidFill>
                <a:latin typeface="Calibri"/>
                <a:cs typeface="Calibri"/>
              </a:rPr>
              <a:t> </a:t>
            </a:r>
            <a:r>
              <a:rPr sz="1800" dirty="0">
                <a:solidFill>
                  <a:srgbClr val="112F52"/>
                </a:solidFill>
                <a:latin typeface="Calibri"/>
                <a:cs typeface="Calibri"/>
              </a:rPr>
              <a:t>not</a:t>
            </a:r>
            <a:r>
              <a:rPr sz="1800" spc="-45" dirty="0">
                <a:solidFill>
                  <a:srgbClr val="112F52"/>
                </a:solidFill>
                <a:latin typeface="Calibri"/>
                <a:cs typeface="Calibri"/>
              </a:rPr>
              <a:t> </a:t>
            </a:r>
            <a:r>
              <a:rPr sz="1800" dirty="0">
                <a:solidFill>
                  <a:srgbClr val="112F52"/>
                </a:solidFill>
                <a:latin typeface="Calibri"/>
                <a:cs typeface="Calibri"/>
              </a:rPr>
              <a:t>be</a:t>
            </a:r>
            <a:r>
              <a:rPr sz="1800" spc="-30" dirty="0">
                <a:solidFill>
                  <a:srgbClr val="112F52"/>
                </a:solidFill>
                <a:latin typeface="Calibri"/>
                <a:cs typeface="Calibri"/>
              </a:rPr>
              <a:t> </a:t>
            </a:r>
            <a:r>
              <a:rPr sz="1800" dirty="0">
                <a:solidFill>
                  <a:srgbClr val="112F52"/>
                </a:solidFill>
                <a:latin typeface="Calibri"/>
                <a:cs typeface="Calibri"/>
              </a:rPr>
              <a:t>responsible</a:t>
            </a:r>
            <a:r>
              <a:rPr sz="1800" spc="-25" dirty="0">
                <a:solidFill>
                  <a:srgbClr val="112F52"/>
                </a:solidFill>
                <a:latin typeface="Calibri"/>
                <a:cs typeface="Calibri"/>
              </a:rPr>
              <a:t> </a:t>
            </a:r>
            <a:r>
              <a:rPr sz="1800" dirty="0">
                <a:solidFill>
                  <a:srgbClr val="112F52"/>
                </a:solidFill>
                <a:latin typeface="Calibri"/>
                <a:cs typeface="Calibri"/>
              </a:rPr>
              <a:t>for</a:t>
            </a:r>
            <a:r>
              <a:rPr sz="1800" spc="-50" dirty="0">
                <a:solidFill>
                  <a:srgbClr val="112F52"/>
                </a:solidFill>
                <a:latin typeface="Calibri"/>
                <a:cs typeface="Calibri"/>
              </a:rPr>
              <a:t> </a:t>
            </a:r>
            <a:r>
              <a:rPr sz="1800" dirty="0">
                <a:solidFill>
                  <a:srgbClr val="112F52"/>
                </a:solidFill>
                <a:latin typeface="Calibri"/>
                <a:cs typeface="Calibri"/>
              </a:rPr>
              <a:t>the</a:t>
            </a:r>
            <a:r>
              <a:rPr sz="1800" spc="-40" dirty="0">
                <a:solidFill>
                  <a:srgbClr val="112F52"/>
                </a:solidFill>
                <a:latin typeface="Calibri"/>
                <a:cs typeface="Calibri"/>
              </a:rPr>
              <a:t> </a:t>
            </a:r>
            <a:r>
              <a:rPr sz="1800" dirty="0">
                <a:solidFill>
                  <a:srgbClr val="112F52"/>
                </a:solidFill>
                <a:latin typeface="Calibri"/>
                <a:cs typeface="Calibri"/>
              </a:rPr>
              <a:t>misconduct</a:t>
            </a:r>
            <a:r>
              <a:rPr sz="1800" spc="-25" dirty="0">
                <a:solidFill>
                  <a:srgbClr val="112F52"/>
                </a:solidFill>
                <a:latin typeface="Calibri"/>
                <a:cs typeface="Calibri"/>
              </a:rPr>
              <a:t> </a:t>
            </a:r>
            <a:r>
              <a:rPr sz="1800" dirty="0">
                <a:solidFill>
                  <a:srgbClr val="112F52"/>
                </a:solidFill>
                <a:latin typeface="Calibri"/>
                <a:cs typeface="Calibri"/>
              </a:rPr>
              <a:t>of</a:t>
            </a:r>
            <a:r>
              <a:rPr sz="1800" spc="-45" dirty="0">
                <a:solidFill>
                  <a:srgbClr val="112F52"/>
                </a:solidFill>
                <a:latin typeface="Calibri"/>
                <a:cs typeface="Calibri"/>
              </a:rPr>
              <a:t> </a:t>
            </a:r>
            <a:r>
              <a:rPr sz="1800" dirty="0">
                <a:solidFill>
                  <a:srgbClr val="112F52"/>
                </a:solidFill>
                <a:latin typeface="Calibri"/>
                <a:cs typeface="Calibri"/>
              </a:rPr>
              <a:t>a</a:t>
            </a:r>
            <a:r>
              <a:rPr sz="1800" spc="-45" dirty="0">
                <a:solidFill>
                  <a:srgbClr val="112F52"/>
                </a:solidFill>
                <a:latin typeface="Calibri"/>
                <a:cs typeface="Calibri"/>
              </a:rPr>
              <a:t> </a:t>
            </a:r>
            <a:r>
              <a:rPr sz="1800" spc="-10" dirty="0">
                <a:solidFill>
                  <a:srgbClr val="112F52"/>
                </a:solidFill>
                <a:latin typeface="Calibri"/>
                <a:cs typeface="Calibri"/>
              </a:rPr>
              <a:t>partner.</a:t>
            </a:r>
            <a:endParaRPr sz="1800" dirty="0">
              <a:latin typeface="Calibri"/>
              <a:cs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bject 7" descr="$PPTXTitle"/>
          <p:cNvSpPr txBox="1">
            <a:spLocks noGrp="1"/>
          </p:cNvSpPr>
          <p:nvPr>
            <p:ph type="title"/>
          </p:nvPr>
        </p:nvSpPr>
        <p:spPr>
          <a:xfrm>
            <a:off x="1251852" y="163748"/>
            <a:ext cx="9688296" cy="1642969"/>
          </a:xfrm>
          <a:prstGeom prst="rect">
            <a:avLst/>
          </a:prstGeom>
        </p:spPr>
        <p:txBody>
          <a:bodyPr vert="horz" lIns="91440" tIns="45720" rIns="91440" bIns="45720" rtlCol="0" anchor="b">
            <a:normAutofit/>
          </a:bodyPr>
          <a:lstStyle/>
          <a:p>
            <a:pPr marL="634365"/>
            <a:r>
              <a:rPr lang="en-US" sz="4000" b="1" kern="1200" dirty="0">
                <a:solidFill>
                  <a:schemeClr val="tx2">
                    <a:lumMod val="90000"/>
                    <a:lumOff val="10000"/>
                  </a:schemeClr>
                </a:solidFill>
                <a:latin typeface="+mj-lt"/>
                <a:ea typeface="+mj-ea"/>
                <a:cs typeface="+mj-cs"/>
              </a:rPr>
              <a:t>MDP</a:t>
            </a:r>
            <a:r>
              <a:rPr lang="en-US" sz="4000" b="1" kern="1200" spc="-15" dirty="0">
                <a:solidFill>
                  <a:schemeClr val="tx2">
                    <a:lumMod val="90000"/>
                    <a:lumOff val="10000"/>
                  </a:schemeClr>
                </a:solidFill>
                <a:latin typeface="+mj-lt"/>
                <a:ea typeface="+mj-ea"/>
                <a:cs typeface="+mj-cs"/>
              </a:rPr>
              <a:t> </a:t>
            </a:r>
            <a:r>
              <a:rPr lang="en-US" sz="4000" b="1" kern="1200" dirty="0">
                <a:solidFill>
                  <a:schemeClr val="tx2">
                    <a:lumMod val="90000"/>
                    <a:lumOff val="10000"/>
                  </a:schemeClr>
                </a:solidFill>
                <a:latin typeface="+mj-lt"/>
                <a:ea typeface="+mj-ea"/>
                <a:cs typeface="+mj-cs"/>
              </a:rPr>
              <a:t>FIRM</a:t>
            </a:r>
            <a:r>
              <a:rPr lang="en-US" sz="4000" b="1" kern="1200" spc="-25" dirty="0">
                <a:solidFill>
                  <a:schemeClr val="tx2">
                    <a:lumMod val="90000"/>
                    <a:lumOff val="10000"/>
                  </a:schemeClr>
                </a:solidFill>
                <a:latin typeface="+mj-lt"/>
                <a:ea typeface="+mj-ea"/>
                <a:cs typeface="+mj-cs"/>
              </a:rPr>
              <a:t> </a:t>
            </a:r>
            <a:r>
              <a:rPr lang="en-US" sz="4000" b="1" kern="1200" dirty="0">
                <a:solidFill>
                  <a:schemeClr val="tx2">
                    <a:lumMod val="90000"/>
                    <a:lumOff val="10000"/>
                  </a:schemeClr>
                </a:solidFill>
                <a:latin typeface="+mj-lt"/>
                <a:ea typeface="+mj-ea"/>
                <a:cs typeface="+mj-cs"/>
              </a:rPr>
              <a:t>–</a:t>
            </a:r>
            <a:r>
              <a:rPr lang="en-US" sz="4000" b="1" kern="1200" spc="-20" dirty="0">
                <a:solidFill>
                  <a:schemeClr val="tx2">
                    <a:lumMod val="90000"/>
                    <a:lumOff val="10000"/>
                  </a:schemeClr>
                </a:solidFill>
                <a:latin typeface="+mj-lt"/>
                <a:ea typeface="+mj-ea"/>
                <a:cs typeface="+mj-cs"/>
              </a:rPr>
              <a:t> PROS</a:t>
            </a:r>
            <a:r>
              <a:rPr lang="en-US" sz="4000" b="1" kern="1200" spc="800" dirty="0">
                <a:solidFill>
                  <a:schemeClr val="tx2">
                    <a:lumMod val="90000"/>
                    <a:lumOff val="10000"/>
                  </a:schemeClr>
                </a:solidFill>
                <a:latin typeface="+mj-lt"/>
                <a:ea typeface="+mj-ea"/>
                <a:cs typeface="+mj-cs"/>
              </a:rPr>
              <a:t> </a:t>
            </a:r>
          </a:p>
        </p:txBody>
      </p:sp>
      <p:sp>
        <p:nvSpPr>
          <p:cNvPr id="5" name="object 5"/>
          <p:cNvSpPr txBox="1"/>
          <p:nvPr/>
        </p:nvSpPr>
        <p:spPr>
          <a:xfrm>
            <a:off x="1136397" y="2418409"/>
            <a:ext cx="9688296" cy="3454358"/>
          </a:xfrm>
          <a:prstGeom prst="rect">
            <a:avLst/>
          </a:prstGeom>
        </p:spPr>
        <p:txBody>
          <a:bodyPr vert="horz" lIns="91440" tIns="45720" rIns="91440" bIns="45720" rtlCol="0" anchor="t">
            <a:normAutofit/>
          </a:bodyPr>
          <a:lstStyle/>
          <a:p>
            <a:pPr marL="354965" indent="-228600" algn="just">
              <a:lnSpc>
                <a:spcPct val="90000"/>
              </a:lnSpc>
              <a:spcBef>
                <a:spcPts val="1180"/>
              </a:spcBef>
              <a:buClr>
                <a:srgbClr val="112F52"/>
              </a:buClr>
              <a:buFont typeface="Arial" panose="020B0604020202020204" pitchFamily="34" charset="0"/>
              <a:buChar char="•"/>
              <a:tabLst>
                <a:tab pos="354965" algn="l"/>
              </a:tabLst>
            </a:pPr>
            <a:r>
              <a:rPr lang="en-US" sz="1400" b="1" dirty="0"/>
              <a:t>Client’s</a:t>
            </a:r>
            <a:r>
              <a:rPr lang="en-US" sz="1400" b="1" spc="-70" dirty="0"/>
              <a:t> </a:t>
            </a:r>
            <a:r>
              <a:rPr lang="en-US" sz="1400" b="1" spc="-10" dirty="0"/>
              <a:t>Perspective:</a:t>
            </a:r>
            <a:r>
              <a:rPr lang="en-US" sz="1400" b="1" spc="-65" dirty="0"/>
              <a:t> </a:t>
            </a:r>
            <a:r>
              <a:rPr lang="en-US" sz="1400" dirty="0"/>
              <a:t>MDP</a:t>
            </a:r>
            <a:r>
              <a:rPr lang="en-US" sz="1400" spc="-35" dirty="0"/>
              <a:t> </a:t>
            </a:r>
            <a:r>
              <a:rPr lang="en-US" sz="1400" dirty="0"/>
              <a:t>is</a:t>
            </a:r>
            <a:r>
              <a:rPr lang="en-US" sz="1400" spc="-25" dirty="0"/>
              <a:t> </a:t>
            </a:r>
            <a:r>
              <a:rPr lang="en-US" sz="1400" dirty="0"/>
              <a:t>the</a:t>
            </a:r>
            <a:r>
              <a:rPr lang="en-US" sz="1400" spc="-35" dirty="0"/>
              <a:t> </a:t>
            </a:r>
            <a:r>
              <a:rPr lang="en-US" sz="1400" dirty="0"/>
              <a:t>best</a:t>
            </a:r>
            <a:r>
              <a:rPr lang="en-US" sz="1400" spc="-45" dirty="0"/>
              <a:t> </a:t>
            </a:r>
            <a:r>
              <a:rPr lang="en-US" sz="1400" dirty="0"/>
              <a:t>way</a:t>
            </a:r>
            <a:r>
              <a:rPr lang="en-US" sz="1400" spc="-30" dirty="0"/>
              <a:t> </a:t>
            </a:r>
            <a:r>
              <a:rPr lang="en-US" sz="1400" dirty="0"/>
              <a:t>to</a:t>
            </a:r>
            <a:r>
              <a:rPr lang="en-US" sz="1400" spc="-35" dirty="0"/>
              <a:t> </a:t>
            </a:r>
            <a:r>
              <a:rPr lang="en-US" sz="1400" dirty="0"/>
              <a:t>address</a:t>
            </a:r>
            <a:r>
              <a:rPr lang="en-US" sz="1400" spc="-30" dirty="0"/>
              <a:t> </a:t>
            </a:r>
            <a:r>
              <a:rPr lang="en-US" sz="1400" spc="-10" dirty="0"/>
              <a:t>complex</a:t>
            </a:r>
            <a:r>
              <a:rPr lang="en-US" sz="1400" spc="-40" dirty="0"/>
              <a:t> </a:t>
            </a:r>
            <a:r>
              <a:rPr lang="en-US" sz="1400" dirty="0"/>
              <a:t>client</a:t>
            </a:r>
            <a:r>
              <a:rPr lang="en-US" sz="1400" spc="-30" dirty="0"/>
              <a:t> </a:t>
            </a:r>
            <a:r>
              <a:rPr lang="en-US" sz="1400" spc="-10" dirty="0"/>
              <a:t>requirements.</a:t>
            </a:r>
            <a:endParaRPr lang="en-US" sz="1400" dirty="0"/>
          </a:p>
          <a:p>
            <a:pPr marL="355600" indent="-228600" algn="just">
              <a:lnSpc>
                <a:spcPct val="90000"/>
              </a:lnSpc>
              <a:spcBef>
                <a:spcPts val="1080"/>
              </a:spcBef>
              <a:buFont typeface="Arial" panose="020B0604020202020204" pitchFamily="34" charset="0"/>
              <a:buChar char="•"/>
              <a:tabLst>
                <a:tab pos="355600" algn="l"/>
              </a:tabLst>
            </a:pPr>
            <a:r>
              <a:rPr lang="en-US" sz="1400" b="1" dirty="0"/>
              <a:t>One</a:t>
            </a:r>
            <a:r>
              <a:rPr lang="en-US" sz="1400" b="1" spc="50" dirty="0"/>
              <a:t> </a:t>
            </a:r>
            <a:r>
              <a:rPr lang="en-US" sz="1400" b="1" dirty="0"/>
              <a:t>Roof</a:t>
            </a:r>
            <a:r>
              <a:rPr lang="en-US" sz="1400" b="1" spc="50" dirty="0"/>
              <a:t> </a:t>
            </a:r>
            <a:r>
              <a:rPr lang="en-US" sz="1400" b="1" dirty="0"/>
              <a:t>Solution:</a:t>
            </a:r>
            <a:r>
              <a:rPr lang="en-US" sz="1400" b="1" spc="45" dirty="0"/>
              <a:t> </a:t>
            </a:r>
            <a:r>
              <a:rPr lang="en-US" sz="1400" dirty="0"/>
              <a:t>The</a:t>
            </a:r>
            <a:r>
              <a:rPr lang="en-US" sz="1400" spc="70" dirty="0"/>
              <a:t> </a:t>
            </a:r>
            <a:r>
              <a:rPr lang="en-US" sz="1400" dirty="0"/>
              <a:t>client</a:t>
            </a:r>
            <a:r>
              <a:rPr lang="en-US" sz="1400" spc="50" dirty="0"/>
              <a:t> </a:t>
            </a:r>
            <a:r>
              <a:rPr lang="en-US" sz="1400" dirty="0"/>
              <a:t>need</a:t>
            </a:r>
            <a:r>
              <a:rPr lang="en-US" sz="1400" spc="60" dirty="0"/>
              <a:t> </a:t>
            </a:r>
            <a:r>
              <a:rPr lang="en-US" sz="1400" dirty="0"/>
              <a:t>not</a:t>
            </a:r>
            <a:r>
              <a:rPr lang="en-US" sz="1400" spc="60" dirty="0"/>
              <a:t> </a:t>
            </a:r>
            <a:r>
              <a:rPr lang="en-US" sz="1400" dirty="0"/>
              <a:t>run</a:t>
            </a:r>
            <a:r>
              <a:rPr lang="en-US" sz="1400" spc="70" dirty="0"/>
              <a:t> </a:t>
            </a:r>
            <a:r>
              <a:rPr lang="en-US" sz="1400" dirty="0"/>
              <a:t>from</a:t>
            </a:r>
            <a:r>
              <a:rPr lang="en-US" sz="1400" spc="45" dirty="0"/>
              <a:t> </a:t>
            </a:r>
            <a:r>
              <a:rPr lang="en-US" sz="1400" dirty="0"/>
              <a:t>pillar</a:t>
            </a:r>
            <a:r>
              <a:rPr lang="en-US" sz="1400" spc="45" dirty="0"/>
              <a:t> </a:t>
            </a:r>
            <a:r>
              <a:rPr lang="en-US" sz="1400" dirty="0"/>
              <a:t>to</a:t>
            </a:r>
            <a:r>
              <a:rPr lang="en-US" sz="1400" spc="65" dirty="0"/>
              <a:t> </a:t>
            </a:r>
            <a:r>
              <a:rPr lang="en-US" sz="1400" dirty="0"/>
              <a:t>post</a:t>
            </a:r>
            <a:r>
              <a:rPr lang="en-US" sz="1400" spc="55" dirty="0"/>
              <a:t> </a:t>
            </a:r>
            <a:r>
              <a:rPr lang="en-US" sz="1400" dirty="0"/>
              <a:t>to</a:t>
            </a:r>
            <a:r>
              <a:rPr lang="en-US" sz="1400" spc="50" dirty="0"/>
              <a:t> </a:t>
            </a:r>
            <a:r>
              <a:rPr lang="en-US" sz="1400" dirty="0"/>
              <a:t>get</a:t>
            </a:r>
            <a:r>
              <a:rPr lang="en-US" sz="1400" spc="45" dirty="0"/>
              <a:t> </a:t>
            </a:r>
            <a:r>
              <a:rPr lang="en-US" sz="1400" dirty="0"/>
              <a:t>a</a:t>
            </a:r>
            <a:r>
              <a:rPr lang="en-US" sz="1400" spc="55" dirty="0"/>
              <a:t> </a:t>
            </a:r>
            <a:r>
              <a:rPr lang="en-US" sz="1400" dirty="0"/>
              <a:t>wide</a:t>
            </a:r>
            <a:r>
              <a:rPr lang="en-US" sz="1400" spc="65" dirty="0"/>
              <a:t> </a:t>
            </a:r>
            <a:r>
              <a:rPr lang="en-US" sz="1400" dirty="0"/>
              <a:t>range</a:t>
            </a:r>
            <a:r>
              <a:rPr lang="en-US" sz="1400" spc="50" dirty="0"/>
              <a:t> </a:t>
            </a:r>
            <a:r>
              <a:rPr lang="en-US" sz="1400" dirty="0"/>
              <a:t>of</a:t>
            </a:r>
            <a:r>
              <a:rPr lang="en-US" sz="1400" spc="55" dirty="0"/>
              <a:t> </a:t>
            </a:r>
            <a:r>
              <a:rPr lang="en-US" sz="1400" dirty="0"/>
              <a:t>services</a:t>
            </a:r>
            <a:r>
              <a:rPr lang="en-US" sz="1400" spc="75" dirty="0"/>
              <a:t> </a:t>
            </a:r>
            <a:r>
              <a:rPr lang="en-US" sz="1400" dirty="0"/>
              <a:t>as</a:t>
            </a:r>
            <a:r>
              <a:rPr lang="en-US" sz="1400" spc="50" dirty="0"/>
              <a:t> </a:t>
            </a:r>
            <a:r>
              <a:rPr lang="en-US" sz="1400" dirty="0"/>
              <a:t>the</a:t>
            </a:r>
            <a:r>
              <a:rPr lang="en-US" sz="1400" spc="55" dirty="0"/>
              <a:t> </a:t>
            </a:r>
            <a:r>
              <a:rPr lang="en-US" sz="1400" dirty="0"/>
              <a:t>experts</a:t>
            </a:r>
            <a:r>
              <a:rPr lang="en-US" sz="1400" spc="55" dirty="0"/>
              <a:t> </a:t>
            </a:r>
            <a:r>
              <a:rPr lang="en-US" sz="1400" spc="-25" dirty="0"/>
              <a:t>of</a:t>
            </a:r>
            <a:endParaRPr lang="en-US" sz="1400" dirty="0"/>
          </a:p>
          <a:p>
            <a:pPr marL="355600" marR="6985" indent="-228600" algn="just">
              <a:lnSpc>
                <a:spcPct val="90000"/>
              </a:lnSpc>
              <a:buFont typeface="Arial" panose="020B0604020202020204" pitchFamily="34" charset="0"/>
              <a:buChar char="•"/>
            </a:pPr>
            <a:r>
              <a:rPr lang="en-US" sz="1400" dirty="0"/>
              <a:t>many</a:t>
            </a:r>
            <a:r>
              <a:rPr lang="en-US" sz="1400" spc="335" dirty="0"/>
              <a:t> </a:t>
            </a:r>
            <a:r>
              <a:rPr lang="en-US" sz="1400" dirty="0"/>
              <a:t>disciplines</a:t>
            </a:r>
            <a:r>
              <a:rPr lang="en-US" sz="1400" spc="340" dirty="0"/>
              <a:t> </a:t>
            </a:r>
            <a:r>
              <a:rPr lang="en-US" sz="1400" dirty="0"/>
              <a:t>to</a:t>
            </a:r>
            <a:r>
              <a:rPr lang="en-US" sz="1400" spc="330" dirty="0"/>
              <a:t> </a:t>
            </a:r>
            <a:r>
              <a:rPr lang="en-US" sz="1400" dirty="0"/>
              <a:t>come</a:t>
            </a:r>
            <a:r>
              <a:rPr lang="en-US" sz="1400" spc="335" dirty="0"/>
              <a:t> </a:t>
            </a:r>
            <a:r>
              <a:rPr lang="en-US" sz="1400" dirty="0"/>
              <a:t>together</a:t>
            </a:r>
            <a:r>
              <a:rPr lang="en-US" sz="1400" spc="335" dirty="0"/>
              <a:t> </a:t>
            </a:r>
            <a:r>
              <a:rPr lang="en-US" sz="1400" dirty="0"/>
              <a:t>as</a:t>
            </a:r>
            <a:r>
              <a:rPr lang="en-US" sz="1400" spc="335" dirty="0"/>
              <a:t> </a:t>
            </a:r>
            <a:r>
              <a:rPr lang="en-US" sz="1400" dirty="0"/>
              <a:t>partners</a:t>
            </a:r>
            <a:r>
              <a:rPr lang="en-US" sz="1400" spc="335" dirty="0"/>
              <a:t> </a:t>
            </a:r>
            <a:r>
              <a:rPr lang="en-US" sz="1400" dirty="0"/>
              <a:t>in</a:t>
            </a:r>
            <a:r>
              <a:rPr lang="en-US" sz="1400" spc="335" dirty="0"/>
              <a:t> </a:t>
            </a:r>
            <a:r>
              <a:rPr lang="en-US" sz="1400" dirty="0"/>
              <a:t>MDP.</a:t>
            </a:r>
            <a:r>
              <a:rPr lang="en-US" sz="1400" spc="340" dirty="0"/>
              <a:t> </a:t>
            </a:r>
            <a:r>
              <a:rPr lang="en-US" sz="1400" dirty="0"/>
              <a:t>All</a:t>
            </a:r>
            <a:r>
              <a:rPr lang="en-US" sz="1400" spc="335" dirty="0"/>
              <a:t> </a:t>
            </a:r>
            <a:r>
              <a:rPr lang="en-US" sz="1400" dirty="0"/>
              <a:t>compliance</a:t>
            </a:r>
            <a:r>
              <a:rPr lang="en-US" sz="1400" spc="350" dirty="0"/>
              <a:t> </a:t>
            </a:r>
            <a:r>
              <a:rPr lang="en-US" sz="1400" dirty="0"/>
              <a:t>requirements</a:t>
            </a:r>
            <a:r>
              <a:rPr lang="en-US" sz="1400" spc="345" dirty="0"/>
              <a:t> </a:t>
            </a:r>
            <a:r>
              <a:rPr lang="en-US" sz="1400" dirty="0"/>
              <a:t>can</a:t>
            </a:r>
            <a:r>
              <a:rPr lang="en-US" sz="1400" spc="340" dirty="0"/>
              <a:t> </a:t>
            </a:r>
            <a:r>
              <a:rPr lang="en-US" sz="1400" dirty="0"/>
              <a:t>all</a:t>
            </a:r>
            <a:r>
              <a:rPr lang="en-US" sz="1400" spc="335" dirty="0"/>
              <a:t> </a:t>
            </a:r>
            <a:r>
              <a:rPr lang="en-US" sz="1400" dirty="0"/>
              <a:t>be</a:t>
            </a:r>
            <a:r>
              <a:rPr lang="en-US" sz="1400" spc="340" dirty="0"/>
              <a:t> </a:t>
            </a:r>
            <a:r>
              <a:rPr lang="en-US" sz="1400" spc="-10" dirty="0"/>
              <a:t>effectively </a:t>
            </a:r>
            <a:r>
              <a:rPr lang="en-US" sz="1400" dirty="0"/>
              <a:t>handled</a:t>
            </a:r>
            <a:r>
              <a:rPr lang="en-US" sz="1400" spc="-30" dirty="0"/>
              <a:t> </a:t>
            </a:r>
            <a:r>
              <a:rPr lang="en-US" sz="1400" dirty="0"/>
              <a:t>under</a:t>
            </a:r>
            <a:r>
              <a:rPr lang="en-US" sz="1400" spc="-40" dirty="0"/>
              <a:t> </a:t>
            </a:r>
            <a:r>
              <a:rPr lang="en-US" sz="1400" dirty="0"/>
              <a:t>one</a:t>
            </a:r>
            <a:r>
              <a:rPr lang="en-US" sz="1400" spc="-30" dirty="0"/>
              <a:t> </a:t>
            </a:r>
            <a:r>
              <a:rPr lang="en-US" sz="1400" dirty="0"/>
              <a:t>roof</a:t>
            </a:r>
            <a:r>
              <a:rPr lang="en-US" sz="1400" spc="-45" dirty="0"/>
              <a:t> </a:t>
            </a:r>
            <a:r>
              <a:rPr lang="en-US" sz="1400" dirty="0"/>
              <a:t>by</a:t>
            </a:r>
            <a:r>
              <a:rPr lang="en-US" sz="1400" spc="-35" dirty="0"/>
              <a:t> </a:t>
            </a:r>
            <a:r>
              <a:rPr lang="en-US" sz="1400" dirty="0"/>
              <a:t>the</a:t>
            </a:r>
            <a:r>
              <a:rPr lang="en-US" sz="1400" spc="-45" dirty="0"/>
              <a:t> </a:t>
            </a:r>
            <a:r>
              <a:rPr lang="en-US" sz="1400" spc="-20" dirty="0"/>
              <a:t>MDP.</a:t>
            </a:r>
            <a:endParaRPr lang="en-US" sz="1400" dirty="0"/>
          </a:p>
          <a:p>
            <a:pPr marL="354965" indent="-228600" algn="just">
              <a:lnSpc>
                <a:spcPct val="90000"/>
              </a:lnSpc>
              <a:spcBef>
                <a:spcPts val="1080"/>
              </a:spcBef>
              <a:buFont typeface="Arial" panose="020B0604020202020204" pitchFamily="34" charset="0"/>
              <a:buChar char="•"/>
              <a:tabLst>
                <a:tab pos="354965" algn="l"/>
              </a:tabLst>
            </a:pPr>
            <a:r>
              <a:rPr lang="en-US" sz="1400" b="1" dirty="0"/>
              <a:t>Multifarious</a:t>
            </a:r>
            <a:r>
              <a:rPr lang="en-US" sz="1400" b="1" spc="80" dirty="0"/>
              <a:t> </a:t>
            </a:r>
            <a:r>
              <a:rPr lang="en-US" sz="1400" b="1" dirty="0"/>
              <a:t>professional</a:t>
            </a:r>
            <a:r>
              <a:rPr lang="en-US" sz="1400" b="1" spc="70" dirty="0"/>
              <a:t> </a:t>
            </a:r>
            <a:r>
              <a:rPr lang="en-US" sz="1400" b="1" dirty="0"/>
              <a:t>services:</a:t>
            </a:r>
            <a:r>
              <a:rPr lang="en-US" sz="1400" b="1" spc="75" dirty="0"/>
              <a:t> </a:t>
            </a:r>
            <a:r>
              <a:rPr lang="en-US" sz="1400" dirty="0"/>
              <a:t>The</a:t>
            </a:r>
            <a:r>
              <a:rPr lang="en-US" sz="1400" spc="85" dirty="0"/>
              <a:t> </a:t>
            </a:r>
            <a:r>
              <a:rPr lang="en-US" sz="1400" dirty="0"/>
              <a:t>multidisciplinary</a:t>
            </a:r>
            <a:r>
              <a:rPr lang="en-US" sz="1400" spc="90" dirty="0"/>
              <a:t> </a:t>
            </a:r>
            <a:r>
              <a:rPr lang="en-US" sz="1400" dirty="0"/>
              <a:t>partnership</a:t>
            </a:r>
            <a:r>
              <a:rPr lang="en-US" sz="1400" spc="75" dirty="0"/>
              <a:t> </a:t>
            </a:r>
            <a:r>
              <a:rPr lang="en-US" sz="1400" dirty="0"/>
              <a:t>is</a:t>
            </a:r>
            <a:r>
              <a:rPr lang="en-US" sz="1400" spc="85" dirty="0"/>
              <a:t> </a:t>
            </a:r>
            <a:r>
              <a:rPr lang="en-US" sz="1400" dirty="0"/>
              <a:t>one</a:t>
            </a:r>
            <a:r>
              <a:rPr lang="en-US" sz="1400" spc="95" dirty="0"/>
              <a:t> </a:t>
            </a:r>
            <a:r>
              <a:rPr lang="en-US" sz="1400" dirty="0"/>
              <a:t>of</a:t>
            </a:r>
            <a:r>
              <a:rPr lang="en-US" sz="1400" spc="85" dirty="0"/>
              <a:t> </a:t>
            </a:r>
            <a:r>
              <a:rPr lang="en-US" sz="1400" dirty="0"/>
              <a:t>the</a:t>
            </a:r>
            <a:r>
              <a:rPr lang="en-US" sz="1400" spc="80" dirty="0"/>
              <a:t> </a:t>
            </a:r>
            <a:r>
              <a:rPr lang="en-US" sz="1400" dirty="0"/>
              <a:t>best</a:t>
            </a:r>
            <a:r>
              <a:rPr lang="en-US" sz="1400" spc="75" dirty="0"/>
              <a:t> </a:t>
            </a:r>
            <a:r>
              <a:rPr lang="en-US" sz="1400" dirty="0"/>
              <a:t>mechanisms</a:t>
            </a:r>
            <a:r>
              <a:rPr lang="en-US" sz="1400" spc="90" dirty="0"/>
              <a:t> </a:t>
            </a:r>
            <a:r>
              <a:rPr lang="en-US" sz="1400" dirty="0"/>
              <a:t>to</a:t>
            </a:r>
            <a:r>
              <a:rPr lang="en-US" sz="1400" spc="80" dirty="0"/>
              <a:t> </a:t>
            </a:r>
            <a:r>
              <a:rPr lang="en-US" sz="1400" spc="-10" dirty="0"/>
              <a:t>provide</a:t>
            </a:r>
            <a:endParaRPr lang="en-US" sz="1400" dirty="0"/>
          </a:p>
          <a:p>
            <a:pPr marL="355600" indent="-228600" algn="just">
              <a:lnSpc>
                <a:spcPct val="90000"/>
              </a:lnSpc>
              <a:spcBef>
                <a:spcPts val="1080"/>
              </a:spcBef>
              <a:buFont typeface="Arial" panose="020B0604020202020204" pitchFamily="34" charset="0"/>
              <a:buChar char="•"/>
            </a:pPr>
            <a:r>
              <a:rPr lang="en-US" sz="1400" spc="-10" dirty="0"/>
              <a:t>diversified</a:t>
            </a:r>
            <a:r>
              <a:rPr lang="en-US" sz="1400" spc="-5" dirty="0"/>
              <a:t> </a:t>
            </a:r>
            <a:r>
              <a:rPr lang="en-US" sz="1400" dirty="0"/>
              <a:t>services</a:t>
            </a:r>
            <a:r>
              <a:rPr lang="en-US" sz="1400" spc="-5" dirty="0"/>
              <a:t> </a:t>
            </a:r>
            <a:r>
              <a:rPr lang="en-US" sz="1400" dirty="0"/>
              <a:t>to</a:t>
            </a:r>
            <a:r>
              <a:rPr lang="en-US" sz="1400" spc="-20" dirty="0"/>
              <a:t> </a:t>
            </a:r>
            <a:r>
              <a:rPr lang="en-US" sz="1400" dirty="0"/>
              <a:t>its</a:t>
            </a:r>
            <a:r>
              <a:rPr lang="en-US" sz="1400" spc="-15" dirty="0"/>
              <a:t> </a:t>
            </a:r>
            <a:r>
              <a:rPr lang="en-US" sz="1400" spc="-10" dirty="0"/>
              <a:t>clients.</a:t>
            </a:r>
            <a:endParaRPr lang="en-US" sz="1400" dirty="0"/>
          </a:p>
          <a:p>
            <a:pPr marL="355600" marR="8890" indent="-228600" algn="just">
              <a:lnSpc>
                <a:spcPct val="90000"/>
              </a:lnSpc>
              <a:spcBef>
                <a:spcPts val="5"/>
              </a:spcBef>
              <a:buFont typeface="Arial" panose="020B0604020202020204" pitchFamily="34" charset="0"/>
              <a:buChar char="•"/>
              <a:tabLst>
                <a:tab pos="355600" algn="l"/>
              </a:tabLst>
            </a:pPr>
            <a:r>
              <a:rPr lang="en-US" sz="1400" b="1" dirty="0"/>
              <a:t>Brand</a:t>
            </a:r>
            <a:r>
              <a:rPr lang="en-US" sz="1400" b="1" spc="45" dirty="0"/>
              <a:t> </a:t>
            </a:r>
            <a:r>
              <a:rPr lang="en-US" sz="1400" b="1" dirty="0"/>
              <a:t>Name:</a:t>
            </a:r>
            <a:r>
              <a:rPr lang="en-US" sz="1400" b="1" spc="30" dirty="0"/>
              <a:t> </a:t>
            </a:r>
            <a:r>
              <a:rPr lang="en-US" sz="1400" dirty="0"/>
              <a:t>All</a:t>
            </a:r>
            <a:r>
              <a:rPr lang="en-US" sz="1400" spc="35" dirty="0"/>
              <a:t> </a:t>
            </a:r>
            <a:r>
              <a:rPr lang="en-US" sz="1400" dirty="0"/>
              <a:t>domain</a:t>
            </a:r>
            <a:r>
              <a:rPr lang="en-US" sz="1400" spc="50" dirty="0"/>
              <a:t> </a:t>
            </a:r>
            <a:r>
              <a:rPr lang="en-US" sz="1400" dirty="0"/>
              <a:t>experts</a:t>
            </a:r>
            <a:r>
              <a:rPr lang="en-US" sz="1400" spc="40" dirty="0"/>
              <a:t> </a:t>
            </a:r>
            <a:r>
              <a:rPr lang="en-US" sz="1400" dirty="0"/>
              <a:t>will</a:t>
            </a:r>
            <a:r>
              <a:rPr lang="en-US" sz="1400" spc="35" dirty="0"/>
              <a:t> </a:t>
            </a:r>
            <a:r>
              <a:rPr lang="en-US" sz="1400" dirty="0"/>
              <a:t>be</a:t>
            </a:r>
            <a:r>
              <a:rPr lang="en-US" sz="1400" spc="50" dirty="0"/>
              <a:t> </a:t>
            </a:r>
            <a:r>
              <a:rPr lang="en-US" sz="1400" dirty="0"/>
              <a:t>able</a:t>
            </a:r>
            <a:r>
              <a:rPr lang="en-US" sz="1400" spc="45" dirty="0"/>
              <a:t> </a:t>
            </a:r>
            <a:r>
              <a:rPr lang="en-US" sz="1400" dirty="0"/>
              <a:t>to</a:t>
            </a:r>
            <a:r>
              <a:rPr lang="en-US" sz="1400" spc="60" dirty="0"/>
              <a:t> </a:t>
            </a:r>
            <a:r>
              <a:rPr lang="en-US" sz="1400" dirty="0"/>
              <a:t>offer</a:t>
            </a:r>
            <a:r>
              <a:rPr lang="en-US" sz="1400" spc="30" dirty="0"/>
              <a:t> </a:t>
            </a:r>
            <a:r>
              <a:rPr lang="en-US" sz="1400" spc="-10" dirty="0"/>
              <a:t>multi-</a:t>
            </a:r>
            <a:r>
              <a:rPr lang="en-US" sz="1400" dirty="0"/>
              <a:t>discipline</a:t>
            </a:r>
            <a:r>
              <a:rPr lang="en-US" sz="1400" spc="60" dirty="0"/>
              <a:t> </a:t>
            </a:r>
            <a:r>
              <a:rPr lang="en-US" sz="1400" spc="-10" dirty="0"/>
              <a:t>professional</a:t>
            </a:r>
            <a:r>
              <a:rPr lang="en-US" sz="1400" spc="25" dirty="0"/>
              <a:t> </a:t>
            </a:r>
            <a:r>
              <a:rPr lang="en-US" sz="1400" dirty="0"/>
              <a:t>services</a:t>
            </a:r>
            <a:r>
              <a:rPr lang="en-US" sz="1400" spc="55" dirty="0"/>
              <a:t> </a:t>
            </a:r>
            <a:r>
              <a:rPr lang="en-US" sz="1400" dirty="0"/>
              <a:t>under</a:t>
            </a:r>
            <a:r>
              <a:rPr lang="en-US" sz="1400" spc="35" dirty="0"/>
              <a:t> </a:t>
            </a:r>
            <a:r>
              <a:rPr lang="en-US" sz="1400" dirty="0"/>
              <a:t>a</a:t>
            </a:r>
            <a:r>
              <a:rPr lang="en-US" sz="1400" spc="45" dirty="0"/>
              <a:t> </a:t>
            </a:r>
            <a:r>
              <a:rPr lang="en-US" sz="1400" dirty="0"/>
              <a:t>single</a:t>
            </a:r>
            <a:r>
              <a:rPr lang="en-US" sz="1400" spc="55" dirty="0"/>
              <a:t> </a:t>
            </a:r>
            <a:r>
              <a:rPr lang="en-US" sz="1400" spc="-10" dirty="0"/>
              <a:t>brand name.</a:t>
            </a:r>
            <a:endParaRPr lang="en-US" sz="1400" dirty="0"/>
          </a:p>
          <a:p>
            <a:pPr marL="354965" indent="-228600" algn="just">
              <a:lnSpc>
                <a:spcPct val="90000"/>
              </a:lnSpc>
              <a:spcBef>
                <a:spcPts val="1080"/>
              </a:spcBef>
              <a:buFont typeface="Arial" panose="020B0604020202020204" pitchFamily="34" charset="0"/>
              <a:buChar char="•"/>
              <a:tabLst>
                <a:tab pos="354965" algn="l"/>
              </a:tabLst>
            </a:pPr>
            <a:r>
              <a:rPr lang="en-US" sz="1400" b="1" dirty="0"/>
              <a:t>Expanded</a:t>
            </a:r>
            <a:r>
              <a:rPr lang="en-US" sz="1400" b="1" spc="-20" dirty="0"/>
              <a:t> </a:t>
            </a:r>
            <a:r>
              <a:rPr lang="en-US" sz="1400" b="1" dirty="0"/>
              <a:t>Horizon:</a:t>
            </a:r>
            <a:r>
              <a:rPr lang="en-US" sz="1400" b="1" spc="-30" dirty="0"/>
              <a:t> </a:t>
            </a:r>
            <a:r>
              <a:rPr lang="en-US" sz="1400" dirty="0"/>
              <a:t>The</a:t>
            </a:r>
            <a:r>
              <a:rPr lang="en-US" sz="1400" spc="-20" dirty="0"/>
              <a:t> </a:t>
            </a:r>
            <a:r>
              <a:rPr lang="en-US" sz="1400" dirty="0"/>
              <a:t>MDP</a:t>
            </a:r>
            <a:r>
              <a:rPr lang="en-US" sz="1400" spc="-20" dirty="0"/>
              <a:t> </a:t>
            </a:r>
            <a:r>
              <a:rPr lang="en-US" sz="1400" dirty="0"/>
              <a:t>guidelines</a:t>
            </a:r>
            <a:r>
              <a:rPr lang="en-US" sz="1400" spc="-15" dirty="0"/>
              <a:t> </a:t>
            </a:r>
            <a:r>
              <a:rPr lang="en-US" sz="1400" dirty="0"/>
              <a:t>will</a:t>
            </a:r>
            <a:r>
              <a:rPr lang="en-US" sz="1400" spc="-25" dirty="0"/>
              <a:t> </a:t>
            </a:r>
            <a:r>
              <a:rPr lang="en-US" sz="1400" dirty="0"/>
              <a:t>help</a:t>
            </a:r>
            <a:r>
              <a:rPr lang="en-US" sz="1400" spc="-10" dirty="0"/>
              <a:t> </a:t>
            </a:r>
            <a:r>
              <a:rPr lang="en-US" sz="1400" dirty="0"/>
              <a:t>Indian</a:t>
            </a:r>
            <a:r>
              <a:rPr lang="en-US" sz="1400" spc="-20" dirty="0"/>
              <a:t> </a:t>
            </a:r>
            <a:r>
              <a:rPr lang="en-US" sz="1400" dirty="0"/>
              <a:t>firms</a:t>
            </a:r>
            <a:r>
              <a:rPr lang="en-US" sz="1400" spc="-20" dirty="0"/>
              <a:t> </a:t>
            </a:r>
            <a:r>
              <a:rPr lang="en-US" sz="1400" dirty="0"/>
              <a:t>to</a:t>
            </a:r>
            <a:r>
              <a:rPr lang="en-US" sz="1400" spc="-25" dirty="0"/>
              <a:t> </a:t>
            </a:r>
            <a:r>
              <a:rPr lang="en-US" sz="1400" dirty="0"/>
              <a:t>become</a:t>
            </a:r>
            <a:r>
              <a:rPr lang="en-US" sz="1400" spc="-15" dirty="0"/>
              <a:t> </a:t>
            </a:r>
            <a:r>
              <a:rPr lang="en-US" sz="1400" dirty="0"/>
              <a:t>Global</a:t>
            </a:r>
            <a:r>
              <a:rPr lang="en-US" sz="1400" spc="-30" dirty="0"/>
              <a:t> </a:t>
            </a:r>
            <a:r>
              <a:rPr lang="en-US" sz="1400" spc="-20" dirty="0"/>
              <a:t>Players,” </a:t>
            </a:r>
            <a:r>
              <a:rPr lang="en-US" sz="1400" dirty="0"/>
              <a:t>A</a:t>
            </a:r>
            <a:r>
              <a:rPr lang="en-US" sz="1400" spc="-20" dirty="0"/>
              <a:t> </a:t>
            </a:r>
            <a:r>
              <a:rPr lang="en-US" sz="1400" dirty="0"/>
              <a:t>firm</a:t>
            </a:r>
            <a:r>
              <a:rPr lang="en-US" sz="1400" spc="-20" dirty="0"/>
              <a:t> </a:t>
            </a:r>
            <a:r>
              <a:rPr lang="en-US" sz="1400" dirty="0"/>
              <a:t>needs</a:t>
            </a:r>
            <a:r>
              <a:rPr lang="en-US" sz="1400" spc="-20" dirty="0"/>
              <a:t> </a:t>
            </a:r>
            <a:r>
              <a:rPr lang="en-US" sz="1400" dirty="0"/>
              <a:t>to</a:t>
            </a:r>
            <a:r>
              <a:rPr lang="en-US" sz="1400" spc="-25" dirty="0"/>
              <a:t> </a:t>
            </a:r>
            <a:r>
              <a:rPr lang="en-US" sz="1400" spc="-10" dirty="0"/>
              <a:t>expand</a:t>
            </a:r>
            <a:endParaRPr lang="en-US" sz="1400" dirty="0"/>
          </a:p>
          <a:p>
            <a:pPr marL="355600" indent="-228600" algn="just">
              <a:lnSpc>
                <a:spcPct val="90000"/>
              </a:lnSpc>
              <a:spcBef>
                <a:spcPts val="1080"/>
              </a:spcBef>
              <a:buFont typeface="Arial" panose="020B0604020202020204" pitchFamily="34" charset="0"/>
              <a:buChar char="•"/>
            </a:pPr>
            <a:r>
              <a:rPr lang="en-US" sz="1400" dirty="0"/>
              <a:t>by</a:t>
            </a:r>
            <a:r>
              <a:rPr lang="en-US" sz="1400" spc="225" dirty="0"/>
              <a:t> </a:t>
            </a:r>
            <a:r>
              <a:rPr lang="en-US" sz="1400" dirty="0"/>
              <a:t>mergers</a:t>
            </a:r>
            <a:r>
              <a:rPr lang="en-US" sz="1400" spc="229" dirty="0"/>
              <a:t> </a:t>
            </a:r>
            <a:r>
              <a:rPr lang="en-US" sz="1400" dirty="0"/>
              <a:t>or</a:t>
            </a:r>
            <a:r>
              <a:rPr lang="en-US" sz="1400" spc="235" dirty="0"/>
              <a:t> </a:t>
            </a:r>
            <a:r>
              <a:rPr lang="en-US" sz="1400" dirty="0"/>
              <a:t>otherwise</a:t>
            </a:r>
            <a:r>
              <a:rPr lang="en-US" sz="1400" spc="229" dirty="0"/>
              <a:t> </a:t>
            </a:r>
            <a:r>
              <a:rPr lang="en-US" sz="1400" dirty="0"/>
              <a:t>and</a:t>
            </a:r>
            <a:r>
              <a:rPr lang="en-US" sz="1400" spc="245" dirty="0"/>
              <a:t> </a:t>
            </a:r>
            <a:r>
              <a:rPr lang="en-US" sz="1400" dirty="0"/>
              <a:t>focus</a:t>
            </a:r>
            <a:r>
              <a:rPr lang="en-US" sz="1400" spc="235" dirty="0"/>
              <a:t> </a:t>
            </a:r>
            <a:r>
              <a:rPr lang="en-US" sz="1400" dirty="0"/>
              <a:t>on</a:t>
            </a:r>
            <a:r>
              <a:rPr lang="en-US" sz="1400" spc="240" dirty="0"/>
              <a:t> </a:t>
            </a:r>
            <a:r>
              <a:rPr lang="en-US" sz="1400" dirty="0"/>
              <a:t>growth</a:t>
            </a:r>
            <a:r>
              <a:rPr lang="en-US" sz="1400" spc="245" dirty="0"/>
              <a:t> </a:t>
            </a:r>
            <a:r>
              <a:rPr lang="en-US" sz="1400" dirty="0"/>
              <a:t>bringing</a:t>
            </a:r>
            <a:r>
              <a:rPr lang="en-US" sz="1400" spc="240" dirty="0"/>
              <a:t> </a:t>
            </a:r>
            <a:r>
              <a:rPr lang="en-US" sz="1400" dirty="0"/>
              <a:t>a</a:t>
            </a:r>
            <a:r>
              <a:rPr lang="en-US" sz="1400" spc="235" dirty="0"/>
              <a:t> </a:t>
            </a:r>
            <a:r>
              <a:rPr lang="en-US" sz="1400" dirty="0"/>
              <a:t>wider</a:t>
            </a:r>
            <a:r>
              <a:rPr lang="en-US" sz="1400" spc="235" dirty="0"/>
              <a:t> </a:t>
            </a:r>
            <a:r>
              <a:rPr lang="en-US" sz="1400" dirty="0"/>
              <a:t>spectrum</a:t>
            </a:r>
            <a:r>
              <a:rPr lang="en-US" sz="1400" spc="245" dirty="0"/>
              <a:t> </a:t>
            </a:r>
            <a:r>
              <a:rPr lang="en-US" sz="1400" dirty="0"/>
              <a:t>of</a:t>
            </a:r>
            <a:r>
              <a:rPr lang="en-US" sz="1400" spc="240" dirty="0"/>
              <a:t> </a:t>
            </a:r>
            <a:r>
              <a:rPr lang="en-US" sz="1400" dirty="0"/>
              <a:t>services</a:t>
            </a:r>
            <a:r>
              <a:rPr lang="en-US" sz="1400" spc="245" dirty="0"/>
              <a:t> </a:t>
            </a:r>
            <a:r>
              <a:rPr lang="en-US" sz="1400" dirty="0"/>
              <a:t>within</a:t>
            </a:r>
            <a:r>
              <a:rPr lang="en-US" sz="1400" spc="245" dirty="0"/>
              <a:t> </a:t>
            </a:r>
            <a:r>
              <a:rPr lang="en-US" sz="1400" dirty="0"/>
              <a:t>the</a:t>
            </a:r>
            <a:r>
              <a:rPr lang="en-US" sz="1400" spc="240" dirty="0"/>
              <a:t> </a:t>
            </a:r>
            <a:r>
              <a:rPr lang="en-US" sz="1400" dirty="0"/>
              <a:t>ambit</a:t>
            </a:r>
            <a:r>
              <a:rPr lang="en-US" sz="1400" spc="235" dirty="0"/>
              <a:t> </a:t>
            </a:r>
            <a:r>
              <a:rPr lang="en-US" sz="1400" dirty="0"/>
              <a:t>of</a:t>
            </a:r>
            <a:r>
              <a:rPr lang="en-US" sz="1400" spc="240" dirty="0"/>
              <a:t> </a:t>
            </a:r>
            <a:r>
              <a:rPr lang="en-US" sz="1400" spc="-25" dirty="0"/>
              <a:t>its</a:t>
            </a:r>
            <a:endParaRPr lang="en-US" sz="1400" dirty="0"/>
          </a:p>
          <a:p>
            <a:pPr marL="355600" indent="-228600" algn="just">
              <a:lnSpc>
                <a:spcPct val="90000"/>
              </a:lnSpc>
              <a:spcBef>
                <a:spcPts val="1080"/>
              </a:spcBef>
              <a:buFont typeface="Arial" panose="020B0604020202020204" pitchFamily="34" charset="0"/>
              <a:buChar char="•"/>
            </a:pPr>
            <a:r>
              <a:rPr lang="en-US" sz="1400" dirty="0"/>
              <a:t>functioning,</a:t>
            </a:r>
            <a:r>
              <a:rPr lang="en-US" sz="1400" spc="-30" dirty="0"/>
              <a:t> </a:t>
            </a:r>
            <a:r>
              <a:rPr lang="en-US" sz="1400" dirty="0"/>
              <a:t>these</a:t>
            </a:r>
            <a:r>
              <a:rPr lang="en-US" sz="1400" spc="-40" dirty="0"/>
              <a:t> </a:t>
            </a:r>
            <a:r>
              <a:rPr lang="en-US" sz="1400" dirty="0"/>
              <a:t>can</a:t>
            </a:r>
            <a:r>
              <a:rPr lang="en-US" sz="1400" spc="-35" dirty="0"/>
              <a:t> </a:t>
            </a:r>
            <a:r>
              <a:rPr lang="en-US" sz="1400" dirty="0"/>
              <a:t>be</a:t>
            </a:r>
            <a:r>
              <a:rPr lang="en-US" sz="1400" spc="-45" dirty="0"/>
              <a:t> </a:t>
            </a:r>
            <a:r>
              <a:rPr lang="en-US" sz="1400" dirty="0"/>
              <a:t>better</a:t>
            </a:r>
            <a:r>
              <a:rPr lang="en-US" sz="1400" spc="-30" dirty="0"/>
              <a:t> </a:t>
            </a:r>
            <a:r>
              <a:rPr lang="en-US" sz="1400" spc="-10" dirty="0"/>
              <a:t>accomplished</a:t>
            </a:r>
            <a:r>
              <a:rPr lang="en-US" sz="1400" spc="-30" dirty="0"/>
              <a:t> </a:t>
            </a:r>
            <a:r>
              <a:rPr lang="en-US" sz="1400" dirty="0"/>
              <a:t>through</a:t>
            </a:r>
            <a:r>
              <a:rPr lang="en-US" sz="1400" spc="-40" dirty="0"/>
              <a:t> </a:t>
            </a:r>
            <a:r>
              <a:rPr lang="en-US" sz="1400" dirty="0"/>
              <a:t>the</a:t>
            </a:r>
            <a:r>
              <a:rPr lang="en-US" sz="1400" spc="-45" dirty="0"/>
              <a:t> </a:t>
            </a:r>
            <a:r>
              <a:rPr lang="en-US" sz="1400" dirty="0"/>
              <a:t>status</a:t>
            </a:r>
            <a:r>
              <a:rPr lang="en-US" sz="1400" spc="-55" dirty="0"/>
              <a:t> </a:t>
            </a:r>
            <a:r>
              <a:rPr lang="en-US" sz="1400" dirty="0"/>
              <a:t>of</a:t>
            </a:r>
            <a:r>
              <a:rPr lang="en-US" sz="1400" spc="-35" dirty="0"/>
              <a:t> </a:t>
            </a:r>
            <a:r>
              <a:rPr lang="en-US" sz="1400" dirty="0"/>
              <a:t>an</a:t>
            </a:r>
            <a:r>
              <a:rPr lang="en-US" sz="1400" spc="-50" dirty="0"/>
              <a:t> </a:t>
            </a:r>
            <a:r>
              <a:rPr lang="en-US" sz="1400" spc="-20" dirty="0"/>
              <a:t>MDP.</a:t>
            </a:r>
            <a:endParaRPr lang="en-US" sz="1400" dirty="0"/>
          </a:p>
        </p:txBody>
      </p:sp>
      <p:sp>
        <p:nvSpPr>
          <p:cNvPr id="14" name="Rectangle 1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0523A28-DE7B-C86A-FEDE-B730E53D9BD8}"/>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bject 7" descr="$PPTXTitle">
            <a:extLst>
              <a:ext uri="{FF2B5EF4-FFF2-40B4-BE49-F238E27FC236}">
                <a16:creationId xmlns:a16="http://schemas.microsoft.com/office/drawing/2014/main" id="{7106F189-D71F-76A5-8AE7-A58ED1F8BC49}"/>
              </a:ext>
            </a:extLst>
          </p:cNvPr>
          <p:cNvSpPr txBox="1">
            <a:spLocks noGrp="1"/>
          </p:cNvSpPr>
          <p:nvPr>
            <p:ph type="title"/>
          </p:nvPr>
        </p:nvSpPr>
        <p:spPr>
          <a:xfrm>
            <a:off x="1136397" y="163748"/>
            <a:ext cx="9688296" cy="1642969"/>
          </a:xfrm>
          <a:prstGeom prst="rect">
            <a:avLst/>
          </a:prstGeom>
        </p:spPr>
        <p:txBody>
          <a:bodyPr vert="horz" lIns="91440" tIns="45720" rIns="91440" bIns="45720" rtlCol="0" anchor="b">
            <a:normAutofit/>
          </a:bodyPr>
          <a:lstStyle/>
          <a:p>
            <a:pPr marL="634365"/>
            <a:r>
              <a:rPr lang="en-US" sz="4000" b="1" kern="1200" dirty="0">
                <a:solidFill>
                  <a:schemeClr val="tx2">
                    <a:lumMod val="90000"/>
                    <a:lumOff val="10000"/>
                  </a:schemeClr>
                </a:solidFill>
                <a:latin typeface="+mj-lt"/>
                <a:ea typeface="+mj-ea"/>
                <a:cs typeface="+mj-cs"/>
              </a:rPr>
              <a:t>MDP</a:t>
            </a:r>
            <a:r>
              <a:rPr lang="en-US" sz="4000" b="1" kern="1200" spc="-15" dirty="0">
                <a:solidFill>
                  <a:schemeClr val="tx2">
                    <a:lumMod val="90000"/>
                    <a:lumOff val="10000"/>
                  </a:schemeClr>
                </a:solidFill>
                <a:latin typeface="+mj-lt"/>
                <a:ea typeface="+mj-ea"/>
                <a:cs typeface="+mj-cs"/>
              </a:rPr>
              <a:t> </a:t>
            </a:r>
            <a:r>
              <a:rPr lang="en-US" sz="4000" b="1" kern="1200" dirty="0">
                <a:solidFill>
                  <a:schemeClr val="tx2">
                    <a:lumMod val="90000"/>
                    <a:lumOff val="10000"/>
                  </a:schemeClr>
                </a:solidFill>
                <a:latin typeface="+mj-lt"/>
                <a:ea typeface="+mj-ea"/>
                <a:cs typeface="+mj-cs"/>
              </a:rPr>
              <a:t>FIRM</a:t>
            </a:r>
            <a:r>
              <a:rPr lang="en-US" sz="4000" b="1" kern="1200" spc="-25" dirty="0">
                <a:solidFill>
                  <a:schemeClr val="tx2">
                    <a:lumMod val="90000"/>
                    <a:lumOff val="10000"/>
                  </a:schemeClr>
                </a:solidFill>
                <a:latin typeface="+mj-lt"/>
                <a:ea typeface="+mj-ea"/>
                <a:cs typeface="+mj-cs"/>
              </a:rPr>
              <a:t> </a:t>
            </a:r>
            <a:r>
              <a:rPr lang="en-US" sz="4000" b="1" kern="1200" dirty="0">
                <a:solidFill>
                  <a:schemeClr val="tx2">
                    <a:lumMod val="90000"/>
                    <a:lumOff val="10000"/>
                  </a:schemeClr>
                </a:solidFill>
                <a:latin typeface="+mj-lt"/>
                <a:ea typeface="+mj-ea"/>
                <a:cs typeface="+mj-cs"/>
              </a:rPr>
              <a:t>–</a:t>
            </a:r>
            <a:r>
              <a:rPr lang="en-US" sz="4000" b="1" kern="1200" spc="-20" dirty="0">
                <a:solidFill>
                  <a:schemeClr val="tx2">
                    <a:lumMod val="90000"/>
                    <a:lumOff val="10000"/>
                  </a:schemeClr>
                </a:solidFill>
                <a:latin typeface="+mj-lt"/>
                <a:ea typeface="+mj-ea"/>
                <a:cs typeface="+mj-cs"/>
              </a:rPr>
              <a:t> PROS</a:t>
            </a:r>
            <a:r>
              <a:rPr lang="en-US" sz="4000" b="1" kern="1200" spc="800" dirty="0">
                <a:solidFill>
                  <a:schemeClr val="tx2">
                    <a:lumMod val="90000"/>
                    <a:lumOff val="10000"/>
                  </a:schemeClr>
                </a:solidFill>
                <a:latin typeface="+mj-lt"/>
                <a:ea typeface="+mj-ea"/>
                <a:cs typeface="+mj-cs"/>
              </a:rPr>
              <a:t> </a:t>
            </a:r>
          </a:p>
        </p:txBody>
      </p:sp>
      <p:sp>
        <p:nvSpPr>
          <p:cNvPr id="5" name="object 5">
            <a:extLst>
              <a:ext uri="{FF2B5EF4-FFF2-40B4-BE49-F238E27FC236}">
                <a16:creationId xmlns:a16="http://schemas.microsoft.com/office/drawing/2014/main" id="{5389E2B9-5D72-3CFE-9D89-440F022DDC0A}"/>
              </a:ext>
            </a:extLst>
          </p:cNvPr>
          <p:cNvSpPr txBox="1"/>
          <p:nvPr/>
        </p:nvSpPr>
        <p:spPr>
          <a:xfrm>
            <a:off x="1136397" y="2418409"/>
            <a:ext cx="9688296" cy="3454358"/>
          </a:xfrm>
          <a:prstGeom prst="rect">
            <a:avLst/>
          </a:prstGeom>
        </p:spPr>
        <p:txBody>
          <a:bodyPr vert="horz" lIns="91440" tIns="45720" rIns="91440" bIns="45720" rtlCol="0" anchor="t">
            <a:normAutofit fontScale="92500" lnSpcReduction="20000"/>
          </a:bodyPr>
          <a:lstStyle/>
          <a:p>
            <a:pPr marL="354965" indent="-228600" algn="just">
              <a:lnSpc>
                <a:spcPct val="90000"/>
              </a:lnSpc>
              <a:spcBef>
                <a:spcPts val="1175"/>
              </a:spcBef>
              <a:buClr>
                <a:srgbClr val="112F52"/>
              </a:buClr>
              <a:buFont typeface="Arial" panose="020B0604020202020204" pitchFamily="34" charset="0"/>
              <a:buChar char="•"/>
              <a:tabLst>
                <a:tab pos="354965" algn="l"/>
              </a:tabLst>
            </a:pPr>
            <a:r>
              <a:rPr lang="en-US" sz="2000" b="1" dirty="0"/>
              <a:t>The</a:t>
            </a:r>
            <a:r>
              <a:rPr lang="en-US" sz="2000" b="1" spc="190" dirty="0"/>
              <a:t> </a:t>
            </a:r>
            <a:r>
              <a:rPr lang="en-US" sz="2000" b="1" dirty="0"/>
              <a:t>pool</a:t>
            </a:r>
            <a:r>
              <a:rPr lang="en-US" sz="2000" b="1" spc="195" dirty="0"/>
              <a:t> </a:t>
            </a:r>
            <a:r>
              <a:rPr lang="en-US" sz="2000" b="1" dirty="0"/>
              <a:t>of</a:t>
            </a:r>
            <a:r>
              <a:rPr lang="en-US" sz="2000" b="1" spc="180" dirty="0"/>
              <a:t> </a:t>
            </a:r>
            <a:r>
              <a:rPr lang="en-US" sz="2000" b="1" dirty="0"/>
              <a:t>Talents:</a:t>
            </a:r>
            <a:r>
              <a:rPr lang="en-US" sz="2000" b="1" spc="185" dirty="0"/>
              <a:t> </a:t>
            </a:r>
            <a:r>
              <a:rPr lang="en-US" sz="2000" dirty="0"/>
              <a:t>Interaction</a:t>
            </a:r>
            <a:r>
              <a:rPr lang="en-US" sz="2000" spc="195" dirty="0"/>
              <a:t> </a:t>
            </a:r>
            <a:r>
              <a:rPr lang="en-US" sz="2000" dirty="0"/>
              <a:t>among</a:t>
            </a:r>
            <a:r>
              <a:rPr lang="en-US" sz="2000" spc="204" dirty="0"/>
              <a:t> </a:t>
            </a:r>
            <a:r>
              <a:rPr lang="en-US" sz="2000" dirty="0"/>
              <a:t>team</a:t>
            </a:r>
            <a:r>
              <a:rPr lang="en-US" sz="2000" spc="204" dirty="0"/>
              <a:t> </a:t>
            </a:r>
            <a:r>
              <a:rPr lang="en-US" sz="2000" dirty="0"/>
              <a:t>members</a:t>
            </a:r>
            <a:r>
              <a:rPr lang="en-US" sz="2000" spc="195" dirty="0"/>
              <a:t> </a:t>
            </a:r>
            <a:r>
              <a:rPr lang="en-US" sz="2000" dirty="0"/>
              <a:t>enhances</a:t>
            </a:r>
            <a:r>
              <a:rPr lang="en-US" sz="2000" spc="200" dirty="0"/>
              <a:t> </a:t>
            </a:r>
            <a:r>
              <a:rPr lang="en-US" sz="2000" dirty="0"/>
              <a:t>performance,</a:t>
            </a:r>
            <a:r>
              <a:rPr lang="en-US" sz="2000" spc="195" dirty="0"/>
              <a:t> </a:t>
            </a:r>
            <a:r>
              <a:rPr lang="en-US" sz="2000" dirty="0"/>
              <a:t>refines</a:t>
            </a:r>
            <a:r>
              <a:rPr lang="en-US" sz="2000" spc="195" dirty="0"/>
              <a:t> </a:t>
            </a:r>
            <a:r>
              <a:rPr lang="en-US" sz="2000" dirty="0"/>
              <a:t>skills,</a:t>
            </a:r>
            <a:r>
              <a:rPr lang="en-US" sz="2000" spc="185" dirty="0"/>
              <a:t> </a:t>
            </a:r>
            <a:r>
              <a:rPr lang="en-US" sz="2000" dirty="0"/>
              <a:t>streamlines</a:t>
            </a:r>
            <a:r>
              <a:rPr lang="en-US" sz="2000" spc="190" dirty="0"/>
              <a:t> </a:t>
            </a:r>
            <a:r>
              <a:rPr lang="en-US" sz="2000" spc="-25" dirty="0"/>
              <a:t>the</a:t>
            </a:r>
            <a:endParaRPr lang="en-US" sz="2000" dirty="0"/>
          </a:p>
          <a:p>
            <a:pPr marL="355600" indent="-228600" algn="just">
              <a:lnSpc>
                <a:spcPct val="90000"/>
              </a:lnSpc>
              <a:spcBef>
                <a:spcPts val="1080"/>
              </a:spcBef>
              <a:buFont typeface="Arial" panose="020B0604020202020204" pitchFamily="34" charset="0"/>
              <a:buChar char="•"/>
            </a:pPr>
            <a:r>
              <a:rPr lang="en-US" sz="2000" dirty="0"/>
              <a:t>process</a:t>
            </a:r>
            <a:r>
              <a:rPr lang="en-US" sz="2000" spc="-35" dirty="0"/>
              <a:t> </a:t>
            </a:r>
            <a:r>
              <a:rPr lang="en-US" sz="2000" dirty="0"/>
              <a:t>for</a:t>
            </a:r>
            <a:r>
              <a:rPr lang="en-US" sz="2000" spc="-50" dirty="0"/>
              <a:t> </a:t>
            </a:r>
            <a:r>
              <a:rPr lang="en-US" sz="2000" dirty="0"/>
              <a:t>not</a:t>
            </a:r>
            <a:r>
              <a:rPr lang="en-US" sz="2000" spc="-35" dirty="0"/>
              <a:t> </a:t>
            </a:r>
            <a:r>
              <a:rPr lang="en-US" sz="2000" dirty="0"/>
              <a:t>only</a:t>
            </a:r>
            <a:r>
              <a:rPr lang="en-US" sz="2000" spc="-45" dirty="0"/>
              <a:t> </a:t>
            </a:r>
            <a:r>
              <a:rPr lang="en-US" sz="2000" dirty="0"/>
              <a:t>more</a:t>
            </a:r>
            <a:r>
              <a:rPr lang="en-US" sz="2000" spc="-30" dirty="0"/>
              <a:t> </a:t>
            </a:r>
            <a:r>
              <a:rPr lang="en-US" sz="2000" dirty="0"/>
              <a:t>efficient</a:t>
            </a:r>
            <a:r>
              <a:rPr lang="en-US" sz="2000" spc="-45" dirty="0"/>
              <a:t> </a:t>
            </a:r>
            <a:r>
              <a:rPr lang="en-US" sz="2000" dirty="0"/>
              <a:t>but</a:t>
            </a:r>
            <a:r>
              <a:rPr lang="en-US" sz="2000" spc="-35" dirty="0"/>
              <a:t> </a:t>
            </a:r>
            <a:r>
              <a:rPr lang="en-US" sz="2000" dirty="0"/>
              <a:t>higher</a:t>
            </a:r>
            <a:r>
              <a:rPr lang="en-US" sz="2000" spc="-30" dirty="0"/>
              <a:t> </a:t>
            </a:r>
            <a:r>
              <a:rPr lang="en-US" sz="2000" dirty="0"/>
              <a:t>quality</a:t>
            </a:r>
            <a:r>
              <a:rPr lang="en-US" sz="2000" spc="-40" dirty="0"/>
              <a:t> </a:t>
            </a:r>
            <a:r>
              <a:rPr lang="en-US" sz="2000" spc="-10" dirty="0"/>
              <a:t>advice.</a:t>
            </a:r>
            <a:endParaRPr lang="en-US" sz="2000" dirty="0"/>
          </a:p>
          <a:p>
            <a:pPr marL="355600" marR="5715" indent="-228600" algn="just">
              <a:lnSpc>
                <a:spcPct val="90000"/>
              </a:lnSpc>
              <a:buFont typeface="Arial" panose="020B0604020202020204" pitchFamily="34" charset="0"/>
              <a:buChar char="•"/>
              <a:tabLst>
                <a:tab pos="355600" algn="l"/>
              </a:tabLst>
            </a:pPr>
            <a:r>
              <a:rPr lang="en-US" sz="2000" b="1" spc="-10" dirty="0"/>
              <a:t>Cost-</a:t>
            </a:r>
            <a:r>
              <a:rPr lang="en-US" sz="2000" b="1" dirty="0"/>
              <a:t>Effective:</a:t>
            </a:r>
            <a:r>
              <a:rPr lang="en-US" sz="2000" b="1" spc="105" dirty="0"/>
              <a:t> </a:t>
            </a:r>
            <a:r>
              <a:rPr lang="en-US" sz="2000" dirty="0"/>
              <a:t>MDPs</a:t>
            </a:r>
            <a:r>
              <a:rPr lang="en-US" sz="2000" spc="125" dirty="0"/>
              <a:t> </a:t>
            </a:r>
            <a:r>
              <a:rPr lang="en-US" sz="2000" dirty="0"/>
              <a:t>deliver</a:t>
            </a:r>
            <a:r>
              <a:rPr lang="en-US" sz="2000" spc="120" dirty="0"/>
              <a:t> </a:t>
            </a:r>
            <a:r>
              <a:rPr lang="en-US" sz="2000" dirty="0"/>
              <a:t>tangible</a:t>
            </a:r>
            <a:r>
              <a:rPr lang="en-US" sz="2000" spc="114" dirty="0"/>
              <a:t> </a:t>
            </a:r>
            <a:r>
              <a:rPr lang="en-US" sz="2000" dirty="0"/>
              <a:t>benefits.</a:t>
            </a:r>
            <a:r>
              <a:rPr lang="en-US" sz="2000" spc="120" dirty="0"/>
              <a:t> </a:t>
            </a:r>
            <a:r>
              <a:rPr lang="en-US" sz="2000" dirty="0"/>
              <a:t>Collaboration</a:t>
            </a:r>
            <a:r>
              <a:rPr lang="en-US" sz="2000" spc="120" dirty="0"/>
              <a:t> </a:t>
            </a:r>
            <a:r>
              <a:rPr lang="en-US" sz="2000" dirty="0"/>
              <a:t>saves</a:t>
            </a:r>
            <a:r>
              <a:rPr lang="en-US" sz="2000" spc="114" dirty="0"/>
              <a:t> </a:t>
            </a:r>
            <a:r>
              <a:rPr lang="en-US" sz="2000" dirty="0"/>
              <a:t>money</a:t>
            </a:r>
            <a:r>
              <a:rPr lang="en-US" sz="2000" spc="120" dirty="0"/>
              <a:t> </a:t>
            </a:r>
            <a:r>
              <a:rPr lang="en-US" sz="2000" dirty="0"/>
              <a:t>and</a:t>
            </a:r>
            <a:r>
              <a:rPr lang="en-US" sz="2000" spc="130" dirty="0"/>
              <a:t> </a:t>
            </a:r>
            <a:r>
              <a:rPr lang="en-US" sz="2000" dirty="0"/>
              <a:t>time.</a:t>
            </a:r>
            <a:r>
              <a:rPr lang="en-US" sz="2000" spc="120" dirty="0"/>
              <a:t> </a:t>
            </a:r>
            <a:r>
              <a:rPr lang="en-US" sz="2000" dirty="0"/>
              <a:t>It’s</a:t>
            </a:r>
            <a:r>
              <a:rPr lang="en-US" sz="2000" spc="125" dirty="0"/>
              <a:t> </a:t>
            </a:r>
            <a:r>
              <a:rPr lang="en-US" sz="2000" dirty="0"/>
              <a:t>an</a:t>
            </a:r>
            <a:r>
              <a:rPr lang="en-US" sz="2000" spc="125" dirty="0"/>
              <a:t> </a:t>
            </a:r>
            <a:r>
              <a:rPr lang="en-US" sz="2000" dirty="0"/>
              <a:t>extremely</a:t>
            </a:r>
            <a:r>
              <a:rPr lang="en-US" sz="2000" spc="120" dirty="0"/>
              <a:t> </a:t>
            </a:r>
            <a:r>
              <a:rPr lang="en-US" sz="2000" spc="-10" dirty="0"/>
              <a:t>efficient mechanism.</a:t>
            </a:r>
            <a:endParaRPr lang="en-US" sz="2000" dirty="0"/>
          </a:p>
          <a:p>
            <a:pPr marL="355600" marR="8255" indent="-228600" algn="just">
              <a:lnSpc>
                <a:spcPct val="90000"/>
              </a:lnSpc>
              <a:spcBef>
                <a:spcPts val="290"/>
              </a:spcBef>
              <a:buFont typeface="Arial" panose="020B0604020202020204" pitchFamily="34" charset="0"/>
              <a:buChar char="•"/>
              <a:tabLst>
                <a:tab pos="355600" algn="l"/>
              </a:tabLst>
            </a:pPr>
            <a:r>
              <a:rPr lang="en-US" sz="2000" b="1" dirty="0"/>
              <a:t>Avert</a:t>
            </a:r>
            <a:r>
              <a:rPr lang="en-US" sz="2000" b="1" spc="254" dirty="0"/>
              <a:t> </a:t>
            </a:r>
            <a:r>
              <a:rPr lang="en-US" sz="2000" b="1" dirty="0"/>
              <a:t>Risk</a:t>
            </a:r>
            <a:r>
              <a:rPr lang="en-US" sz="2000" b="1" spc="260" dirty="0"/>
              <a:t> </a:t>
            </a:r>
            <a:r>
              <a:rPr lang="en-US" sz="2000" b="1" dirty="0"/>
              <a:t>Through</a:t>
            </a:r>
            <a:r>
              <a:rPr lang="en-US" sz="2000" b="1" spc="270" dirty="0"/>
              <a:t> </a:t>
            </a:r>
            <a:r>
              <a:rPr lang="en-US" sz="2000" b="1" dirty="0"/>
              <a:t>Diversification:</a:t>
            </a:r>
            <a:r>
              <a:rPr lang="en-US" sz="2000" b="1" spc="254" dirty="0"/>
              <a:t> </a:t>
            </a:r>
            <a:r>
              <a:rPr lang="en-US" sz="2000" dirty="0"/>
              <a:t>MDP</a:t>
            </a:r>
            <a:r>
              <a:rPr lang="en-US" sz="2000" spc="265" dirty="0"/>
              <a:t> </a:t>
            </a:r>
            <a:r>
              <a:rPr lang="en-US" sz="2000" dirty="0"/>
              <a:t>provides</a:t>
            </a:r>
            <a:r>
              <a:rPr lang="en-US" sz="2000" spc="265" dirty="0"/>
              <a:t> </a:t>
            </a:r>
            <a:r>
              <a:rPr lang="en-US" sz="2000" dirty="0"/>
              <a:t>the</a:t>
            </a:r>
            <a:r>
              <a:rPr lang="en-US" sz="2000" spc="275" dirty="0"/>
              <a:t> </a:t>
            </a:r>
            <a:r>
              <a:rPr lang="en-US" sz="2000" dirty="0"/>
              <a:t>checks</a:t>
            </a:r>
            <a:r>
              <a:rPr lang="en-US" sz="2000" spc="260" dirty="0"/>
              <a:t> </a:t>
            </a:r>
            <a:r>
              <a:rPr lang="en-US" sz="2000" dirty="0"/>
              <a:t>and</a:t>
            </a:r>
            <a:r>
              <a:rPr lang="en-US" sz="2000" spc="265" dirty="0"/>
              <a:t> </a:t>
            </a:r>
            <a:r>
              <a:rPr lang="en-US" sz="2000" dirty="0"/>
              <a:t>balances</a:t>
            </a:r>
            <a:r>
              <a:rPr lang="en-US" sz="2000" spc="270" dirty="0"/>
              <a:t> </a:t>
            </a:r>
            <a:r>
              <a:rPr lang="en-US" sz="2000" dirty="0"/>
              <a:t>to</a:t>
            </a:r>
            <a:r>
              <a:rPr lang="en-US" sz="2000" spc="280" dirty="0"/>
              <a:t> </a:t>
            </a:r>
            <a:r>
              <a:rPr lang="en-US" sz="2000" dirty="0"/>
              <a:t>avert</a:t>
            </a:r>
            <a:r>
              <a:rPr lang="en-US" sz="2000" spc="254" dirty="0"/>
              <a:t> </a:t>
            </a:r>
            <a:r>
              <a:rPr lang="en-US" sz="2000" dirty="0"/>
              <a:t>risk</a:t>
            </a:r>
            <a:r>
              <a:rPr lang="en-US" sz="2000" spc="265" dirty="0"/>
              <a:t> </a:t>
            </a:r>
            <a:r>
              <a:rPr lang="en-US" sz="2000" dirty="0"/>
              <a:t>by</a:t>
            </a:r>
            <a:r>
              <a:rPr lang="en-US" sz="2000" spc="260" dirty="0"/>
              <a:t> </a:t>
            </a:r>
            <a:r>
              <a:rPr lang="en-US" sz="2000" dirty="0"/>
              <a:t>addressing</a:t>
            </a:r>
            <a:r>
              <a:rPr lang="en-US" sz="2000" spc="270" dirty="0"/>
              <a:t> </a:t>
            </a:r>
            <a:r>
              <a:rPr lang="en-US" sz="2000" spc="-20" dirty="0"/>
              <a:t>each </a:t>
            </a:r>
            <a:r>
              <a:rPr lang="en-US" sz="2000" dirty="0"/>
              <a:t>aspect</a:t>
            </a:r>
            <a:r>
              <a:rPr lang="en-US" sz="2000" spc="-50" dirty="0"/>
              <a:t> </a:t>
            </a:r>
            <a:r>
              <a:rPr lang="en-US" sz="2000" dirty="0"/>
              <a:t>of</a:t>
            </a:r>
            <a:r>
              <a:rPr lang="en-US" sz="2000" spc="-40" dirty="0"/>
              <a:t> </a:t>
            </a:r>
            <a:r>
              <a:rPr lang="en-US" sz="2000" dirty="0"/>
              <a:t>the</a:t>
            </a:r>
            <a:r>
              <a:rPr lang="en-US" sz="2000" spc="-45" dirty="0"/>
              <a:t> </a:t>
            </a:r>
            <a:r>
              <a:rPr lang="en-US" sz="2000" spc="-10" dirty="0"/>
              <a:t>individual’s</a:t>
            </a:r>
            <a:r>
              <a:rPr lang="en-US" sz="2000" spc="-35" dirty="0"/>
              <a:t> </a:t>
            </a:r>
            <a:r>
              <a:rPr lang="en-US" sz="2000" dirty="0"/>
              <a:t>details</a:t>
            </a:r>
            <a:r>
              <a:rPr lang="en-US" sz="2000" spc="-35" dirty="0"/>
              <a:t> </a:t>
            </a:r>
            <a:r>
              <a:rPr lang="en-US" sz="2000" dirty="0"/>
              <a:t>with</a:t>
            </a:r>
            <a:r>
              <a:rPr lang="en-US" sz="2000" spc="-40" dirty="0"/>
              <a:t> </a:t>
            </a:r>
            <a:r>
              <a:rPr lang="en-US" sz="2000" spc="-10" dirty="0"/>
              <a:t>targeted</a:t>
            </a:r>
            <a:r>
              <a:rPr lang="en-US" sz="2000" spc="-30" dirty="0"/>
              <a:t> </a:t>
            </a:r>
            <a:r>
              <a:rPr lang="en-US" sz="2000" dirty="0"/>
              <a:t>and</a:t>
            </a:r>
            <a:r>
              <a:rPr lang="en-US" sz="2000" spc="-45" dirty="0"/>
              <a:t> </a:t>
            </a:r>
            <a:r>
              <a:rPr lang="en-US" sz="2000" spc="-10" dirty="0"/>
              <a:t>collaborated</a:t>
            </a:r>
            <a:r>
              <a:rPr lang="en-US" sz="2000" spc="-30" dirty="0"/>
              <a:t> </a:t>
            </a:r>
            <a:r>
              <a:rPr lang="en-US" sz="2000" spc="-10" dirty="0"/>
              <a:t>expertise.</a:t>
            </a:r>
            <a:endParaRPr lang="en-US" sz="2000" dirty="0"/>
          </a:p>
          <a:p>
            <a:pPr marL="355600" marR="5080" indent="-228600" algn="just">
              <a:lnSpc>
                <a:spcPct val="90000"/>
              </a:lnSpc>
              <a:spcBef>
                <a:spcPts val="5"/>
              </a:spcBef>
              <a:buFont typeface="Arial" panose="020B0604020202020204" pitchFamily="34" charset="0"/>
              <a:buChar char="•"/>
              <a:tabLst>
                <a:tab pos="355600" algn="l"/>
              </a:tabLst>
            </a:pPr>
            <a:r>
              <a:rPr lang="en-US" sz="2000" b="1" dirty="0"/>
              <a:t>The</a:t>
            </a:r>
            <a:r>
              <a:rPr lang="en-US" sz="2000" b="1" spc="385" dirty="0"/>
              <a:t> </a:t>
            </a:r>
            <a:r>
              <a:rPr lang="en-US" sz="2000" b="1" dirty="0"/>
              <a:t>extensive</a:t>
            </a:r>
            <a:r>
              <a:rPr lang="en-US" sz="2000" b="1" spc="390" dirty="0"/>
              <a:t> </a:t>
            </a:r>
            <a:r>
              <a:rPr lang="en-US" sz="2000" b="1" dirty="0"/>
              <a:t>network</a:t>
            </a:r>
            <a:r>
              <a:rPr lang="en-US" sz="2000" b="1" spc="385" dirty="0"/>
              <a:t> </a:t>
            </a:r>
            <a:r>
              <a:rPr lang="en-US" sz="2000" b="1" dirty="0"/>
              <a:t>of</a:t>
            </a:r>
            <a:r>
              <a:rPr lang="en-US" sz="2000" b="1" spc="380" dirty="0"/>
              <a:t> </a:t>
            </a:r>
            <a:r>
              <a:rPr lang="en-US" sz="2000" b="1" dirty="0"/>
              <a:t>experienced</a:t>
            </a:r>
            <a:r>
              <a:rPr lang="en-US" sz="2000" b="1" spc="400" dirty="0"/>
              <a:t> </a:t>
            </a:r>
            <a:r>
              <a:rPr lang="en-US" sz="2000" b="1" dirty="0"/>
              <a:t>professionals:</a:t>
            </a:r>
            <a:r>
              <a:rPr lang="en-US" sz="2000" b="1" spc="390" dirty="0"/>
              <a:t> </a:t>
            </a:r>
            <a:r>
              <a:rPr lang="en-US" sz="2000" dirty="0"/>
              <a:t>MDP</a:t>
            </a:r>
            <a:r>
              <a:rPr lang="en-US" sz="2000" spc="385" dirty="0"/>
              <a:t> </a:t>
            </a:r>
            <a:r>
              <a:rPr lang="en-US" sz="2000" dirty="0"/>
              <a:t>get</a:t>
            </a:r>
            <a:r>
              <a:rPr lang="en-US" sz="2000" spc="395" dirty="0"/>
              <a:t> </a:t>
            </a:r>
            <a:r>
              <a:rPr lang="en-US" sz="2000" dirty="0"/>
              <a:t>benefits</a:t>
            </a:r>
            <a:r>
              <a:rPr lang="en-US" sz="2000" spc="400" dirty="0"/>
              <a:t> </a:t>
            </a:r>
            <a:r>
              <a:rPr lang="en-US" sz="2000" dirty="0"/>
              <a:t>and</a:t>
            </a:r>
            <a:r>
              <a:rPr lang="en-US" sz="2000" spc="400" dirty="0"/>
              <a:t> </a:t>
            </a:r>
            <a:r>
              <a:rPr lang="en-US" sz="2000" dirty="0"/>
              <a:t>is</a:t>
            </a:r>
            <a:r>
              <a:rPr lang="en-US" sz="2000" spc="400" dirty="0"/>
              <a:t> </a:t>
            </a:r>
            <a:r>
              <a:rPr lang="en-US" sz="2000" dirty="0"/>
              <a:t>supported</a:t>
            </a:r>
            <a:r>
              <a:rPr lang="en-US" sz="2000" spc="405" dirty="0"/>
              <a:t> </a:t>
            </a:r>
            <a:r>
              <a:rPr lang="en-US" sz="2000" dirty="0"/>
              <a:t>by</a:t>
            </a:r>
            <a:r>
              <a:rPr lang="en-US" sz="2000" spc="395" dirty="0"/>
              <a:t> </a:t>
            </a:r>
            <a:r>
              <a:rPr lang="en-US" sz="2000" dirty="0"/>
              <a:t>an</a:t>
            </a:r>
            <a:r>
              <a:rPr lang="en-US" sz="2000" spc="400" dirty="0"/>
              <a:t> </a:t>
            </a:r>
            <a:r>
              <a:rPr lang="en-US" sz="2000" spc="-10" dirty="0"/>
              <a:t>extensive </a:t>
            </a:r>
            <a:r>
              <a:rPr lang="en-US" sz="2000" dirty="0"/>
              <a:t>network</a:t>
            </a:r>
            <a:r>
              <a:rPr lang="en-US" sz="2000" spc="-40" dirty="0"/>
              <a:t> </a:t>
            </a:r>
            <a:r>
              <a:rPr lang="en-US" sz="2000" dirty="0"/>
              <a:t>of</a:t>
            </a:r>
            <a:r>
              <a:rPr lang="en-US" sz="2000" spc="-35" dirty="0"/>
              <a:t> </a:t>
            </a:r>
            <a:r>
              <a:rPr lang="en-US" sz="2000" spc="-10" dirty="0"/>
              <a:t>experienced</a:t>
            </a:r>
            <a:r>
              <a:rPr lang="en-US" sz="2000" spc="-20" dirty="0"/>
              <a:t> </a:t>
            </a:r>
            <a:r>
              <a:rPr lang="en-US" sz="2000" spc="-10" dirty="0"/>
              <a:t>professionals</a:t>
            </a:r>
            <a:r>
              <a:rPr lang="en-US" sz="2000" spc="-35" dirty="0"/>
              <a:t> </a:t>
            </a:r>
            <a:r>
              <a:rPr lang="en-US" sz="2000" dirty="0"/>
              <a:t>in</a:t>
            </a:r>
            <a:r>
              <a:rPr lang="en-US" sz="2000" spc="-25" dirty="0"/>
              <a:t> </a:t>
            </a:r>
            <a:r>
              <a:rPr lang="en-US" sz="2000" dirty="0"/>
              <a:t>lots</a:t>
            </a:r>
            <a:r>
              <a:rPr lang="en-US" sz="2000" spc="-35" dirty="0"/>
              <a:t> </a:t>
            </a:r>
            <a:r>
              <a:rPr lang="en-US" sz="2000" dirty="0"/>
              <a:t>of</a:t>
            </a:r>
            <a:r>
              <a:rPr lang="en-US" sz="2000" spc="-40" dirty="0"/>
              <a:t> </a:t>
            </a:r>
            <a:r>
              <a:rPr lang="en-US" sz="2000" dirty="0"/>
              <a:t>distinct</a:t>
            </a:r>
            <a:r>
              <a:rPr lang="en-US" sz="2000" spc="-20" dirty="0"/>
              <a:t> </a:t>
            </a:r>
            <a:r>
              <a:rPr lang="en-US" sz="2000" dirty="0"/>
              <a:t>disciplines,</a:t>
            </a:r>
            <a:r>
              <a:rPr lang="en-US" sz="2000" spc="-25" dirty="0"/>
              <a:t> </a:t>
            </a:r>
            <a:r>
              <a:rPr lang="en-US" sz="2000" dirty="0"/>
              <a:t>in</a:t>
            </a:r>
            <a:r>
              <a:rPr lang="en-US" sz="2000" spc="-20" dirty="0"/>
              <a:t> </a:t>
            </a:r>
            <a:r>
              <a:rPr lang="en-US" sz="2000" dirty="0"/>
              <a:t>many</a:t>
            </a:r>
            <a:r>
              <a:rPr lang="en-US" sz="2000" spc="-35" dirty="0"/>
              <a:t> </a:t>
            </a:r>
            <a:r>
              <a:rPr lang="en-US" sz="2000" spc="-10" dirty="0"/>
              <a:t>industries.</a:t>
            </a:r>
            <a:endParaRPr lang="en-US" sz="2000" dirty="0"/>
          </a:p>
          <a:p>
            <a:pPr marL="355600" marR="5080" indent="-228600" algn="just">
              <a:lnSpc>
                <a:spcPct val="90000"/>
              </a:lnSpc>
              <a:buFont typeface="Arial" panose="020B0604020202020204" pitchFamily="34" charset="0"/>
              <a:buChar char="•"/>
              <a:tabLst>
                <a:tab pos="355600" algn="l"/>
              </a:tabLst>
            </a:pPr>
            <a:r>
              <a:rPr lang="en-US" sz="2000" b="1" dirty="0"/>
              <a:t>Empowerment</a:t>
            </a:r>
            <a:r>
              <a:rPr lang="en-US" sz="2000" b="1" spc="50" dirty="0"/>
              <a:t> </a:t>
            </a:r>
            <a:r>
              <a:rPr lang="en-US" sz="2000" b="1" dirty="0"/>
              <a:t>to</a:t>
            </a:r>
            <a:r>
              <a:rPr lang="en-US" sz="2000" b="1" spc="50" dirty="0"/>
              <a:t> </a:t>
            </a:r>
            <a:r>
              <a:rPr lang="en-US" sz="2000" b="1" dirty="0"/>
              <a:t>undertake</a:t>
            </a:r>
            <a:r>
              <a:rPr lang="en-US" sz="2000" b="1" spc="50" dirty="0"/>
              <a:t> </a:t>
            </a:r>
            <a:r>
              <a:rPr lang="en-US" sz="2000" b="1" dirty="0"/>
              <a:t>work</a:t>
            </a:r>
            <a:r>
              <a:rPr lang="en-US" sz="2000" b="1" spc="45" dirty="0"/>
              <a:t> </a:t>
            </a:r>
            <a:r>
              <a:rPr lang="en-US" sz="2000" b="1" dirty="0"/>
              <a:t>of</a:t>
            </a:r>
            <a:r>
              <a:rPr lang="en-US" sz="2000" b="1" spc="55" dirty="0"/>
              <a:t> </a:t>
            </a:r>
            <a:r>
              <a:rPr lang="en-US" sz="2000" b="1" dirty="0"/>
              <a:t>greater</a:t>
            </a:r>
            <a:r>
              <a:rPr lang="en-US" sz="2000" b="1" spc="45" dirty="0"/>
              <a:t> </a:t>
            </a:r>
            <a:r>
              <a:rPr lang="en-US" sz="2000" b="1" dirty="0"/>
              <a:t>magnitude</a:t>
            </a:r>
            <a:r>
              <a:rPr lang="en-US" sz="2000" b="1" spc="50" dirty="0"/>
              <a:t> </a:t>
            </a:r>
            <a:r>
              <a:rPr lang="en-US" sz="2000" b="1" dirty="0"/>
              <a:t>and</a:t>
            </a:r>
            <a:r>
              <a:rPr lang="en-US" sz="2000" b="1" spc="50" dirty="0"/>
              <a:t> </a:t>
            </a:r>
            <a:r>
              <a:rPr lang="en-US" sz="2000" b="1" dirty="0"/>
              <a:t>challenges:</a:t>
            </a:r>
            <a:r>
              <a:rPr lang="en-US" sz="2000" b="1" spc="45" dirty="0"/>
              <a:t> </a:t>
            </a:r>
            <a:r>
              <a:rPr lang="en-US" sz="2000" dirty="0"/>
              <a:t>The</a:t>
            </a:r>
            <a:r>
              <a:rPr lang="en-US" sz="2000" spc="50" dirty="0"/>
              <a:t> </a:t>
            </a:r>
            <a:r>
              <a:rPr lang="en-US" sz="2000" dirty="0"/>
              <a:t>professionals</a:t>
            </a:r>
            <a:r>
              <a:rPr lang="en-US" sz="2000" spc="45" dirty="0"/>
              <a:t> </a:t>
            </a:r>
            <a:r>
              <a:rPr lang="en-US" sz="2000" dirty="0"/>
              <a:t>will</a:t>
            </a:r>
            <a:r>
              <a:rPr lang="en-US" sz="2000" spc="60" dirty="0"/>
              <a:t> </a:t>
            </a:r>
            <a:r>
              <a:rPr lang="en-US" sz="2000" dirty="0"/>
              <a:t>be</a:t>
            </a:r>
            <a:r>
              <a:rPr lang="en-US" sz="2000" spc="50" dirty="0"/>
              <a:t> </a:t>
            </a:r>
            <a:r>
              <a:rPr lang="en-US" sz="2000" dirty="0"/>
              <a:t>able</a:t>
            </a:r>
            <a:r>
              <a:rPr lang="en-US" sz="2000" spc="60" dirty="0"/>
              <a:t> </a:t>
            </a:r>
            <a:r>
              <a:rPr lang="en-US" sz="2000" dirty="0"/>
              <a:t>to</a:t>
            </a:r>
            <a:r>
              <a:rPr lang="en-US" sz="2000" spc="55" dirty="0"/>
              <a:t> </a:t>
            </a:r>
            <a:r>
              <a:rPr lang="en-US" sz="2000" spc="-10" dirty="0"/>
              <a:t>offer </a:t>
            </a:r>
            <a:r>
              <a:rPr lang="en-US" sz="2000" dirty="0"/>
              <a:t>services</a:t>
            </a:r>
            <a:r>
              <a:rPr lang="en-US" sz="2000" spc="204" dirty="0"/>
              <a:t> </a:t>
            </a:r>
            <a:r>
              <a:rPr lang="en-US" sz="2000" dirty="0"/>
              <a:t>not</a:t>
            </a:r>
            <a:r>
              <a:rPr lang="en-US" sz="2000" spc="195" dirty="0"/>
              <a:t> </a:t>
            </a:r>
            <a:r>
              <a:rPr lang="en-US" sz="2000" dirty="0"/>
              <a:t>only</a:t>
            </a:r>
            <a:r>
              <a:rPr lang="en-US" sz="2000" spc="195" dirty="0"/>
              <a:t> </a:t>
            </a:r>
            <a:r>
              <a:rPr lang="en-US" sz="2000" dirty="0"/>
              <a:t>his</a:t>
            </a:r>
            <a:r>
              <a:rPr lang="en-US" sz="2000" spc="200" dirty="0"/>
              <a:t> </a:t>
            </a:r>
            <a:r>
              <a:rPr lang="en-US" sz="2000" dirty="0"/>
              <a:t>domain</a:t>
            </a:r>
            <a:r>
              <a:rPr lang="en-US" sz="2000" spc="200" dirty="0"/>
              <a:t> </a:t>
            </a:r>
            <a:r>
              <a:rPr lang="en-US" sz="2000" dirty="0"/>
              <a:t>expertise</a:t>
            </a:r>
            <a:r>
              <a:rPr lang="en-US" sz="2000" spc="200" dirty="0"/>
              <a:t> </a:t>
            </a:r>
            <a:r>
              <a:rPr lang="en-US" sz="2000" dirty="0"/>
              <a:t>but</a:t>
            </a:r>
            <a:r>
              <a:rPr lang="en-US" sz="2000" spc="195" dirty="0"/>
              <a:t> </a:t>
            </a:r>
            <a:r>
              <a:rPr lang="en-US" sz="2000" dirty="0"/>
              <a:t>in</a:t>
            </a:r>
            <a:r>
              <a:rPr lang="en-US" sz="2000" spc="204" dirty="0"/>
              <a:t> </a:t>
            </a:r>
            <a:r>
              <a:rPr lang="en-US" sz="2000" dirty="0"/>
              <a:t>the</a:t>
            </a:r>
            <a:r>
              <a:rPr lang="en-US" sz="2000" spc="200" dirty="0"/>
              <a:t> </a:t>
            </a:r>
            <a:r>
              <a:rPr lang="en-US" sz="2000" dirty="0"/>
              <a:t>collaborative</a:t>
            </a:r>
            <a:r>
              <a:rPr lang="en-US" sz="2000" spc="204" dirty="0"/>
              <a:t> </a:t>
            </a:r>
            <a:r>
              <a:rPr lang="en-US" sz="2000" dirty="0"/>
              <a:t>approach</a:t>
            </a:r>
            <a:r>
              <a:rPr lang="en-US" sz="2000" spc="200" dirty="0"/>
              <a:t> </a:t>
            </a:r>
            <a:r>
              <a:rPr lang="en-US" sz="2000" dirty="0"/>
              <a:t>professionals</a:t>
            </a:r>
            <a:r>
              <a:rPr lang="en-US" sz="2000" spc="200" dirty="0"/>
              <a:t> </a:t>
            </a:r>
            <a:r>
              <a:rPr lang="en-US" sz="2000" dirty="0"/>
              <a:t>will</a:t>
            </a:r>
            <a:r>
              <a:rPr lang="en-US" sz="2000" spc="190" dirty="0"/>
              <a:t> </a:t>
            </a:r>
            <a:r>
              <a:rPr lang="en-US" sz="2000" dirty="0"/>
              <a:t>be</a:t>
            </a:r>
            <a:r>
              <a:rPr lang="en-US" sz="2000" spc="210" dirty="0"/>
              <a:t> </a:t>
            </a:r>
            <a:r>
              <a:rPr lang="en-US" sz="2000" dirty="0"/>
              <a:t>able</a:t>
            </a:r>
            <a:r>
              <a:rPr lang="en-US" sz="2000" spc="200" dirty="0"/>
              <a:t> </a:t>
            </a:r>
            <a:r>
              <a:rPr lang="en-US" sz="2000" dirty="0"/>
              <a:t>to</a:t>
            </a:r>
            <a:r>
              <a:rPr lang="en-US" sz="2000" spc="200" dirty="0"/>
              <a:t> </a:t>
            </a:r>
            <a:r>
              <a:rPr lang="en-US" sz="2000" dirty="0"/>
              <a:t>offer</a:t>
            </a:r>
            <a:r>
              <a:rPr lang="en-US" sz="2000" spc="195" dirty="0"/>
              <a:t> </a:t>
            </a:r>
            <a:r>
              <a:rPr lang="en-US" sz="2000" spc="-50" dirty="0"/>
              <a:t>a </a:t>
            </a:r>
            <a:r>
              <a:rPr lang="en-US" sz="2000" dirty="0"/>
              <a:t>bouquet</a:t>
            </a:r>
            <a:r>
              <a:rPr lang="en-US" sz="2000" spc="-35" dirty="0"/>
              <a:t> </a:t>
            </a:r>
            <a:r>
              <a:rPr lang="en-US" sz="2000" dirty="0"/>
              <a:t>of</a:t>
            </a:r>
            <a:r>
              <a:rPr lang="en-US" sz="2000" spc="-25" dirty="0"/>
              <a:t> </a:t>
            </a:r>
            <a:r>
              <a:rPr lang="en-US" sz="2000" dirty="0"/>
              <a:t>services</a:t>
            </a:r>
            <a:r>
              <a:rPr lang="en-US" sz="2000" spc="-30" dirty="0"/>
              <a:t> </a:t>
            </a:r>
            <a:r>
              <a:rPr lang="en-US" sz="2000" dirty="0"/>
              <a:t>to</a:t>
            </a:r>
            <a:r>
              <a:rPr lang="en-US" sz="2000" spc="-40" dirty="0"/>
              <a:t> </a:t>
            </a:r>
            <a:r>
              <a:rPr lang="en-US" sz="2000" dirty="0"/>
              <a:t>their</a:t>
            </a:r>
            <a:r>
              <a:rPr lang="en-US" sz="2000" spc="-35" dirty="0"/>
              <a:t> </a:t>
            </a:r>
            <a:r>
              <a:rPr lang="en-US" sz="2000" dirty="0"/>
              <a:t>national</a:t>
            </a:r>
            <a:r>
              <a:rPr lang="en-US" sz="2000" spc="-40" dirty="0"/>
              <a:t> </a:t>
            </a:r>
            <a:r>
              <a:rPr lang="en-US" sz="2000" dirty="0"/>
              <a:t>and</a:t>
            </a:r>
            <a:r>
              <a:rPr lang="en-US" sz="2000" spc="-20" dirty="0"/>
              <a:t> </a:t>
            </a:r>
            <a:r>
              <a:rPr lang="en-US" sz="2000" dirty="0"/>
              <a:t>multinational</a:t>
            </a:r>
            <a:r>
              <a:rPr lang="en-US" sz="2000" spc="-40" dirty="0"/>
              <a:t> </a:t>
            </a:r>
            <a:r>
              <a:rPr lang="en-US" sz="2000" dirty="0"/>
              <a:t>clients</a:t>
            </a:r>
            <a:r>
              <a:rPr lang="en-US" sz="2000" spc="-30" dirty="0"/>
              <a:t> </a:t>
            </a:r>
            <a:r>
              <a:rPr lang="en-US" sz="2000" dirty="0"/>
              <a:t>and</a:t>
            </a:r>
            <a:r>
              <a:rPr lang="en-US" sz="2000" spc="-25" dirty="0"/>
              <a:t> </a:t>
            </a:r>
            <a:r>
              <a:rPr lang="en-US" sz="2000" dirty="0"/>
              <a:t>will</a:t>
            </a:r>
            <a:r>
              <a:rPr lang="en-US" sz="2000" spc="-35" dirty="0"/>
              <a:t> </a:t>
            </a:r>
            <a:r>
              <a:rPr lang="en-US" sz="2000" dirty="0"/>
              <a:t>get</a:t>
            </a:r>
            <a:r>
              <a:rPr lang="en-US" sz="2000" spc="-30" dirty="0"/>
              <a:t> </a:t>
            </a:r>
            <a:r>
              <a:rPr lang="en-US" sz="2000" dirty="0"/>
              <a:t>a</a:t>
            </a:r>
            <a:r>
              <a:rPr lang="en-US" sz="2000" spc="-45" dirty="0"/>
              <a:t> </a:t>
            </a:r>
            <a:r>
              <a:rPr lang="en-US" sz="2000" spc="-10" dirty="0"/>
              <a:t>competitive</a:t>
            </a:r>
            <a:r>
              <a:rPr lang="en-US" sz="2000" spc="-25" dirty="0"/>
              <a:t> </a:t>
            </a:r>
            <a:r>
              <a:rPr lang="en-US" sz="2000" spc="-10" dirty="0"/>
              <a:t>landscape.</a:t>
            </a:r>
            <a:endParaRPr lang="en-US" sz="2000" dirty="0"/>
          </a:p>
          <a:p>
            <a:pPr marL="354965" indent="-228600" algn="just">
              <a:lnSpc>
                <a:spcPct val="90000"/>
              </a:lnSpc>
              <a:spcBef>
                <a:spcPts val="1180"/>
              </a:spcBef>
              <a:buClr>
                <a:srgbClr val="112F52"/>
              </a:buClr>
              <a:buFont typeface="Arial" panose="020B0604020202020204" pitchFamily="34" charset="0"/>
              <a:buChar char="•"/>
              <a:tabLst>
                <a:tab pos="354965" algn="l"/>
              </a:tabLst>
            </a:pPr>
            <a:endParaRPr lang="en-US" sz="1600" dirty="0"/>
          </a:p>
        </p:txBody>
      </p:sp>
      <p:sp>
        <p:nvSpPr>
          <p:cNvPr id="14" name="Rectangle 1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31576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bject 7"/>
          <p:cNvSpPr txBox="1"/>
          <p:nvPr/>
        </p:nvSpPr>
        <p:spPr>
          <a:xfrm>
            <a:off x="1371599" y="294538"/>
            <a:ext cx="9895951" cy="1033669"/>
          </a:xfrm>
          <a:prstGeom prst="rect">
            <a:avLst/>
          </a:prstGeom>
        </p:spPr>
        <p:txBody>
          <a:bodyPr vert="horz" lIns="91440" tIns="45720" rIns="91440" bIns="45720" rtlCol="0" anchor="ctr">
            <a:normAutofit/>
          </a:bodyPr>
          <a:lstStyle/>
          <a:p>
            <a:pPr marL="12700" marR="5080" indent="1270">
              <a:lnSpc>
                <a:spcPct val="90000"/>
              </a:lnSpc>
              <a:spcBef>
                <a:spcPct val="0"/>
              </a:spcBef>
              <a:spcAft>
                <a:spcPts val="600"/>
              </a:spcAft>
            </a:pPr>
            <a:r>
              <a:rPr lang="en-US" sz="3700" b="1" kern="1200" dirty="0">
                <a:solidFill>
                  <a:srgbClr val="FFFFFF"/>
                </a:solidFill>
                <a:latin typeface="+mj-lt"/>
                <a:ea typeface="+mj-ea"/>
                <a:cs typeface="+mj-cs"/>
              </a:rPr>
              <a:t>MDP</a:t>
            </a:r>
            <a:r>
              <a:rPr lang="en-US" sz="3700" b="1" kern="1200" spc="-70" dirty="0">
                <a:solidFill>
                  <a:srgbClr val="FFFFFF"/>
                </a:solidFill>
                <a:latin typeface="+mj-lt"/>
                <a:ea typeface="+mj-ea"/>
                <a:cs typeface="+mj-cs"/>
              </a:rPr>
              <a:t> </a:t>
            </a:r>
            <a:r>
              <a:rPr lang="en-US" sz="3700" b="1" kern="1200" spc="-10" dirty="0">
                <a:solidFill>
                  <a:srgbClr val="FFFFFF"/>
                </a:solidFill>
                <a:latin typeface="+mj-lt"/>
                <a:ea typeface="+mj-ea"/>
                <a:cs typeface="+mj-cs"/>
              </a:rPr>
              <a:t>FIRM-</a:t>
            </a:r>
            <a:r>
              <a:rPr lang="en-US" sz="3700" b="1" u="sng" kern="1200" dirty="0">
                <a:solidFill>
                  <a:srgbClr val="FFFFFF"/>
                </a:solidFill>
                <a:uFill>
                  <a:solidFill>
                    <a:srgbClr val="112F52"/>
                  </a:solidFill>
                </a:uFill>
                <a:latin typeface="+mj-lt"/>
                <a:ea typeface="+mj-ea"/>
                <a:cs typeface="+mj-cs"/>
              </a:rPr>
              <a:t>CHALLENGES</a:t>
            </a:r>
            <a:r>
              <a:rPr lang="en-US" sz="3700" b="1" u="sng" kern="1200" spc="-170" dirty="0">
                <a:solidFill>
                  <a:srgbClr val="FFFFFF"/>
                </a:solidFill>
                <a:uFill>
                  <a:solidFill>
                    <a:srgbClr val="112F52"/>
                  </a:solidFill>
                </a:uFill>
                <a:latin typeface="+mj-lt"/>
                <a:ea typeface="+mj-ea"/>
                <a:cs typeface="+mj-cs"/>
              </a:rPr>
              <a:t> </a:t>
            </a:r>
            <a:r>
              <a:rPr lang="en-US" sz="3700" b="1" u="sng" kern="1200" spc="-50" dirty="0">
                <a:solidFill>
                  <a:srgbClr val="FFFFFF"/>
                </a:solidFill>
                <a:uFill>
                  <a:solidFill>
                    <a:srgbClr val="112F52"/>
                  </a:solidFill>
                </a:uFill>
                <a:latin typeface="+mj-lt"/>
                <a:ea typeface="+mj-ea"/>
                <a:cs typeface="+mj-cs"/>
              </a:rPr>
              <a:t>&amp;</a:t>
            </a:r>
            <a:r>
              <a:rPr lang="en-US" sz="3700" b="1" kern="1200" spc="-50" dirty="0">
                <a:solidFill>
                  <a:srgbClr val="FFFFFF"/>
                </a:solidFill>
                <a:latin typeface="+mj-lt"/>
                <a:ea typeface="+mj-ea"/>
                <a:cs typeface="+mj-cs"/>
              </a:rPr>
              <a:t> </a:t>
            </a:r>
            <a:r>
              <a:rPr lang="en-US" sz="3700" b="1" u="sng" kern="1200" dirty="0">
                <a:solidFill>
                  <a:srgbClr val="FFFFFF"/>
                </a:solidFill>
                <a:uFill>
                  <a:solidFill>
                    <a:srgbClr val="112F52"/>
                  </a:solidFill>
                </a:uFill>
                <a:latin typeface="+mj-lt"/>
                <a:ea typeface="+mj-ea"/>
                <a:cs typeface="+mj-cs"/>
              </a:rPr>
              <a:t>PRACTICAL</a:t>
            </a:r>
            <a:r>
              <a:rPr lang="en-US" sz="3700" b="1" u="sng" kern="1200" spc="-145" dirty="0">
                <a:solidFill>
                  <a:srgbClr val="FFFFFF"/>
                </a:solidFill>
                <a:uFill>
                  <a:solidFill>
                    <a:srgbClr val="112F52"/>
                  </a:solidFill>
                </a:uFill>
                <a:latin typeface="+mj-lt"/>
                <a:ea typeface="+mj-ea"/>
                <a:cs typeface="+mj-cs"/>
              </a:rPr>
              <a:t> </a:t>
            </a:r>
            <a:r>
              <a:rPr lang="en-US" sz="3700" b="1" u="sng" kern="1200" spc="-10" dirty="0">
                <a:solidFill>
                  <a:srgbClr val="FFFFFF"/>
                </a:solidFill>
                <a:uFill>
                  <a:solidFill>
                    <a:srgbClr val="112F52"/>
                  </a:solidFill>
                </a:uFill>
                <a:latin typeface="+mj-lt"/>
                <a:ea typeface="+mj-ea"/>
                <a:cs typeface="+mj-cs"/>
              </a:rPr>
              <a:t>ISSUES</a:t>
            </a:r>
            <a:endParaRPr lang="en-US" sz="3700" kern="1200" dirty="0">
              <a:solidFill>
                <a:srgbClr val="FFFFFF"/>
              </a:solidFill>
              <a:latin typeface="+mj-lt"/>
              <a:ea typeface="+mj-ea"/>
              <a:cs typeface="+mj-cs"/>
            </a:endParaRPr>
          </a:p>
        </p:txBody>
      </p:sp>
      <p:sp>
        <p:nvSpPr>
          <p:cNvPr id="6" name="object 6"/>
          <p:cNvSpPr txBox="1"/>
          <p:nvPr/>
        </p:nvSpPr>
        <p:spPr>
          <a:xfrm>
            <a:off x="1371599" y="2318197"/>
            <a:ext cx="9724031" cy="3683358"/>
          </a:xfrm>
          <a:prstGeom prst="rect">
            <a:avLst/>
          </a:prstGeom>
        </p:spPr>
        <p:txBody>
          <a:bodyPr vert="horz" lIns="91440" tIns="45720" rIns="91440" bIns="45720" rtlCol="0" anchor="ctr">
            <a:noAutofit/>
          </a:bodyPr>
          <a:lstStyle/>
          <a:p>
            <a:pPr marL="240029" indent="-228600">
              <a:lnSpc>
                <a:spcPct val="90000"/>
              </a:lnSpc>
              <a:spcBef>
                <a:spcPts val="280"/>
              </a:spcBef>
              <a:buClr>
                <a:srgbClr val="112F52"/>
              </a:buClr>
              <a:buFont typeface="Arial" panose="020B0604020202020204" pitchFamily="34" charset="0"/>
              <a:buChar char="•"/>
              <a:tabLst>
                <a:tab pos="240029" algn="l"/>
              </a:tabLst>
            </a:pPr>
            <a:r>
              <a:rPr lang="en-US" sz="2000" b="1" dirty="0"/>
              <a:t>Jurisdiction</a:t>
            </a:r>
            <a:r>
              <a:rPr lang="en-US" sz="2000" b="1" spc="-45" dirty="0"/>
              <a:t> </a:t>
            </a:r>
            <a:r>
              <a:rPr lang="en-US" sz="2000" b="1" spc="-10" dirty="0"/>
              <a:t>regarding</a:t>
            </a:r>
            <a:r>
              <a:rPr lang="en-US" sz="2000" b="1" spc="-25" dirty="0"/>
              <a:t> </a:t>
            </a:r>
            <a:r>
              <a:rPr lang="en-US" sz="2000" b="1" dirty="0"/>
              <a:t>disciplinary</a:t>
            </a:r>
            <a:r>
              <a:rPr lang="en-US" sz="2000" b="1" spc="-50" dirty="0"/>
              <a:t> </a:t>
            </a:r>
            <a:r>
              <a:rPr lang="en-US" sz="2000" b="1" spc="-10" dirty="0"/>
              <a:t>action</a:t>
            </a:r>
            <a:endParaRPr lang="en-US" sz="2000" dirty="0"/>
          </a:p>
          <a:p>
            <a:pPr marL="240029" indent="-228600">
              <a:lnSpc>
                <a:spcPct val="90000"/>
              </a:lnSpc>
              <a:spcBef>
                <a:spcPts val="180"/>
              </a:spcBef>
              <a:buFont typeface="Arial" panose="020B0604020202020204" pitchFamily="34" charset="0"/>
              <a:buChar char="•"/>
              <a:tabLst>
                <a:tab pos="240029" algn="l"/>
              </a:tabLst>
            </a:pPr>
            <a:r>
              <a:rPr lang="en-US" sz="2000" b="1" dirty="0"/>
              <a:t>Conflict</a:t>
            </a:r>
            <a:r>
              <a:rPr lang="en-US" sz="2000" b="1" spc="-25" dirty="0"/>
              <a:t> </a:t>
            </a:r>
            <a:r>
              <a:rPr lang="en-US" sz="2000" b="1" dirty="0"/>
              <a:t>in</a:t>
            </a:r>
            <a:r>
              <a:rPr lang="en-US" sz="2000" b="1" spc="-10" dirty="0"/>
              <a:t> Interest</a:t>
            </a:r>
            <a:endParaRPr lang="en-US" sz="2000" dirty="0"/>
          </a:p>
          <a:p>
            <a:pPr marL="240029" indent="-228600">
              <a:lnSpc>
                <a:spcPct val="90000"/>
              </a:lnSpc>
              <a:spcBef>
                <a:spcPts val="165"/>
              </a:spcBef>
              <a:buFont typeface="Arial" panose="020B0604020202020204" pitchFamily="34" charset="0"/>
              <a:buChar char="•"/>
              <a:tabLst>
                <a:tab pos="240029" algn="l"/>
              </a:tabLst>
            </a:pPr>
            <a:r>
              <a:rPr lang="en-US" sz="2000" b="1" dirty="0"/>
              <a:t>The</a:t>
            </a:r>
            <a:r>
              <a:rPr lang="en-US" sz="2000" b="1" spc="-55" dirty="0"/>
              <a:t> </a:t>
            </a:r>
            <a:r>
              <a:rPr lang="en-US" sz="2000" b="1" dirty="0"/>
              <a:t>onus</a:t>
            </a:r>
            <a:r>
              <a:rPr lang="en-US" sz="2000" b="1" spc="-45" dirty="0"/>
              <a:t> </a:t>
            </a:r>
            <a:r>
              <a:rPr lang="en-US" sz="2000" b="1" dirty="0"/>
              <a:t>of</a:t>
            </a:r>
            <a:r>
              <a:rPr lang="en-US" sz="2000" b="1" spc="-30" dirty="0"/>
              <a:t> </a:t>
            </a:r>
            <a:r>
              <a:rPr lang="en-US" sz="2000" b="1" dirty="0"/>
              <a:t>Work</a:t>
            </a:r>
            <a:r>
              <a:rPr lang="en-US" sz="2000" b="1" spc="-40" dirty="0"/>
              <a:t> </a:t>
            </a:r>
            <a:r>
              <a:rPr lang="en-US" sz="2000" b="1" dirty="0"/>
              <a:t>&amp;</a:t>
            </a:r>
            <a:r>
              <a:rPr lang="en-US" sz="2000" b="1" spc="-25" dirty="0"/>
              <a:t> </a:t>
            </a:r>
            <a:r>
              <a:rPr lang="en-US" sz="2000" b="1" spc="-10" dirty="0"/>
              <a:t>Liability</a:t>
            </a:r>
            <a:endParaRPr lang="en-US" sz="2000" dirty="0"/>
          </a:p>
          <a:p>
            <a:pPr marL="240029" indent="-228600">
              <a:lnSpc>
                <a:spcPct val="90000"/>
              </a:lnSpc>
              <a:spcBef>
                <a:spcPts val="170"/>
              </a:spcBef>
              <a:buFont typeface="Arial" panose="020B0604020202020204" pitchFamily="34" charset="0"/>
              <a:buChar char="•"/>
              <a:tabLst>
                <a:tab pos="240029" algn="l"/>
              </a:tabLst>
            </a:pPr>
            <a:r>
              <a:rPr lang="en-US" sz="2000" b="1" spc="-10" dirty="0"/>
              <a:t>Registration</a:t>
            </a:r>
            <a:endParaRPr lang="en-US" sz="2000" dirty="0"/>
          </a:p>
          <a:p>
            <a:pPr marL="240029" indent="-228600">
              <a:lnSpc>
                <a:spcPct val="90000"/>
              </a:lnSpc>
              <a:spcBef>
                <a:spcPts val="155"/>
              </a:spcBef>
              <a:buFont typeface="Arial" panose="020B0604020202020204" pitchFamily="34" charset="0"/>
              <a:buChar char="•"/>
              <a:tabLst>
                <a:tab pos="240029" algn="l"/>
              </a:tabLst>
            </a:pPr>
            <a:r>
              <a:rPr lang="en-US" sz="2000" b="1" spc="-20" dirty="0"/>
              <a:t>Name</a:t>
            </a:r>
            <a:endParaRPr lang="en-US" sz="2000" dirty="0"/>
          </a:p>
          <a:p>
            <a:pPr marL="240029" indent="-228600">
              <a:lnSpc>
                <a:spcPct val="90000"/>
              </a:lnSpc>
              <a:spcBef>
                <a:spcPts val="170"/>
              </a:spcBef>
              <a:buFont typeface="Arial" panose="020B0604020202020204" pitchFamily="34" charset="0"/>
              <a:buChar char="•"/>
              <a:tabLst>
                <a:tab pos="240029" algn="l"/>
              </a:tabLst>
            </a:pPr>
            <a:r>
              <a:rPr lang="en-US" sz="2000" b="1" spc="-25" dirty="0"/>
              <a:t>FRN</a:t>
            </a:r>
            <a:endParaRPr lang="en-US" sz="2000" dirty="0"/>
          </a:p>
          <a:p>
            <a:pPr marL="240029" indent="-228600">
              <a:lnSpc>
                <a:spcPct val="90000"/>
              </a:lnSpc>
              <a:spcBef>
                <a:spcPts val="170"/>
              </a:spcBef>
              <a:buFont typeface="Arial" panose="020B0604020202020204" pitchFamily="34" charset="0"/>
              <a:buChar char="•"/>
              <a:tabLst>
                <a:tab pos="240029" algn="l"/>
              </a:tabLst>
            </a:pPr>
            <a:r>
              <a:rPr lang="en-US" sz="2000" b="1" spc="-10" dirty="0"/>
              <a:t>Corporate</a:t>
            </a:r>
            <a:r>
              <a:rPr lang="en-US" sz="2000" b="1" spc="-70" dirty="0"/>
              <a:t> </a:t>
            </a:r>
            <a:r>
              <a:rPr lang="en-US" sz="2000" b="1" dirty="0"/>
              <a:t>Statutory</a:t>
            </a:r>
            <a:r>
              <a:rPr lang="en-US" sz="2000" b="1" spc="-75" dirty="0"/>
              <a:t> </a:t>
            </a:r>
            <a:r>
              <a:rPr lang="en-US" sz="2000" b="1" spc="-10" dirty="0"/>
              <a:t>Audit</a:t>
            </a:r>
            <a:endParaRPr lang="en-US" sz="2000" dirty="0"/>
          </a:p>
          <a:p>
            <a:pPr marL="240029" indent="-228600">
              <a:lnSpc>
                <a:spcPct val="90000"/>
              </a:lnSpc>
              <a:spcBef>
                <a:spcPts val="155"/>
              </a:spcBef>
              <a:buFont typeface="Arial" panose="020B0604020202020204" pitchFamily="34" charset="0"/>
              <a:buChar char="•"/>
              <a:tabLst>
                <a:tab pos="240029" algn="l"/>
              </a:tabLst>
            </a:pPr>
            <a:r>
              <a:rPr lang="en-US" sz="2000" b="1" dirty="0"/>
              <a:t>Majority</a:t>
            </a:r>
            <a:r>
              <a:rPr lang="en-US" sz="2000" b="1" spc="-15" dirty="0"/>
              <a:t> </a:t>
            </a:r>
            <a:r>
              <a:rPr lang="en-US" sz="2000" b="1" spc="-10" dirty="0"/>
              <a:t>Calculation</a:t>
            </a:r>
            <a:endParaRPr lang="en-US" sz="2000" dirty="0"/>
          </a:p>
          <a:p>
            <a:pPr marL="240029" indent="-228600">
              <a:lnSpc>
                <a:spcPct val="90000"/>
              </a:lnSpc>
              <a:spcBef>
                <a:spcPts val="170"/>
              </a:spcBef>
              <a:buFont typeface="Arial" panose="020B0604020202020204" pitchFamily="34" charset="0"/>
              <a:buChar char="•"/>
              <a:tabLst>
                <a:tab pos="240029" algn="l"/>
              </a:tabLst>
            </a:pPr>
            <a:r>
              <a:rPr lang="en-US" sz="2000" b="1" dirty="0"/>
              <a:t>Other</a:t>
            </a:r>
            <a:r>
              <a:rPr lang="en-US" sz="2000" b="1" spc="-60" dirty="0"/>
              <a:t> </a:t>
            </a:r>
            <a:r>
              <a:rPr lang="en-US" sz="2000" b="1" spc="-10" dirty="0"/>
              <a:t>Attest</a:t>
            </a:r>
            <a:r>
              <a:rPr lang="en-US" sz="2000" b="1" spc="-65" dirty="0"/>
              <a:t> </a:t>
            </a:r>
            <a:r>
              <a:rPr lang="en-US" sz="2000" b="1" spc="-10" dirty="0"/>
              <a:t>Functions</a:t>
            </a:r>
            <a:endParaRPr lang="en-US" sz="2000" dirty="0"/>
          </a:p>
          <a:p>
            <a:pPr marL="240029" indent="-228600">
              <a:lnSpc>
                <a:spcPct val="90000"/>
              </a:lnSpc>
              <a:spcBef>
                <a:spcPts val="155"/>
              </a:spcBef>
              <a:buFont typeface="Arial" panose="020B0604020202020204" pitchFamily="34" charset="0"/>
              <a:buChar char="•"/>
              <a:tabLst>
                <a:tab pos="240029" algn="l"/>
              </a:tabLst>
            </a:pPr>
            <a:r>
              <a:rPr lang="en-US" sz="2000" b="1" spc="-10" dirty="0"/>
              <a:t>Verification</a:t>
            </a:r>
            <a:r>
              <a:rPr lang="en-US" sz="2000" b="1" spc="-35" dirty="0"/>
              <a:t> </a:t>
            </a:r>
            <a:r>
              <a:rPr lang="en-US" sz="2000" b="1" dirty="0"/>
              <a:t>of</a:t>
            </a:r>
            <a:r>
              <a:rPr lang="en-US" sz="2000" b="1" spc="-40" dirty="0"/>
              <a:t> </a:t>
            </a:r>
            <a:r>
              <a:rPr lang="en-US" sz="2000" b="1" dirty="0"/>
              <a:t>non</a:t>
            </a:r>
            <a:r>
              <a:rPr lang="en-US" sz="2000" b="1" spc="-45" dirty="0"/>
              <a:t> </a:t>
            </a:r>
            <a:r>
              <a:rPr lang="en-US" sz="2000" b="1" dirty="0"/>
              <a:t>ICAI</a:t>
            </a:r>
            <a:r>
              <a:rPr lang="en-US" sz="2000" b="1" spc="-50" dirty="0"/>
              <a:t> </a:t>
            </a:r>
            <a:r>
              <a:rPr lang="en-US" sz="2000" b="1" dirty="0"/>
              <a:t>member</a:t>
            </a:r>
            <a:r>
              <a:rPr lang="en-US" sz="2000" b="1" spc="-40" dirty="0"/>
              <a:t> </a:t>
            </a:r>
            <a:r>
              <a:rPr lang="en-US" sz="2000" b="1" spc="-10" dirty="0"/>
              <a:t>partners</a:t>
            </a:r>
            <a:endParaRPr lang="en-US" sz="2000" dirty="0"/>
          </a:p>
          <a:p>
            <a:pPr marL="240029" indent="-228600">
              <a:lnSpc>
                <a:spcPct val="90000"/>
              </a:lnSpc>
              <a:spcBef>
                <a:spcPts val="170"/>
              </a:spcBef>
              <a:buFont typeface="Arial" panose="020B0604020202020204" pitchFamily="34" charset="0"/>
              <a:buChar char="•"/>
              <a:tabLst>
                <a:tab pos="240029" algn="l"/>
              </a:tabLst>
            </a:pPr>
            <a:r>
              <a:rPr lang="en-US" sz="2000" b="1" dirty="0"/>
              <a:t>Permissible</a:t>
            </a:r>
            <a:r>
              <a:rPr lang="en-US" sz="2000" b="1" spc="-65" dirty="0"/>
              <a:t> </a:t>
            </a:r>
            <a:r>
              <a:rPr lang="en-US" sz="2000" b="1" spc="-10" dirty="0"/>
              <a:t>Constitution</a:t>
            </a:r>
            <a:endParaRPr lang="en-US" sz="2000" dirty="0"/>
          </a:p>
          <a:p>
            <a:pPr marL="240029" indent="-228600">
              <a:lnSpc>
                <a:spcPct val="90000"/>
              </a:lnSpc>
              <a:spcBef>
                <a:spcPts val="165"/>
              </a:spcBef>
              <a:buFont typeface="Arial" panose="020B0604020202020204" pitchFamily="34" charset="0"/>
              <a:buChar char="•"/>
              <a:tabLst>
                <a:tab pos="240029" algn="l"/>
              </a:tabLst>
            </a:pPr>
            <a:r>
              <a:rPr lang="en-US" sz="2000" b="1" dirty="0"/>
              <a:t>CAG,</a:t>
            </a:r>
            <a:r>
              <a:rPr lang="en-US" sz="2000" b="1" spc="-20" dirty="0"/>
              <a:t> </a:t>
            </a:r>
            <a:r>
              <a:rPr lang="en-US" sz="2000" b="1" dirty="0"/>
              <a:t>MEF</a:t>
            </a:r>
            <a:r>
              <a:rPr lang="en-US" sz="2000" b="1" spc="-20" dirty="0"/>
              <a:t> </a:t>
            </a:r>
            <a:r>
              <a:rPr lang="en-US" sz="2000" b="1" spc="-10" dirty="0"/>
              <a:t>Points</a:t>
            </a:r>
            <a:endParaRPr lang="en-US" sz="2000" dirty="0"/>
          </a:p>
          <a:p>
            <a:pPr marL="240029" indent="-228600">
              <a:lnSpc>
                <a:spcPct val="90000"/>
              </a:lnSpc>
              <a:spcBef>
                <a:spcPts val="160"/>
              </a:spcBef>
              <a:buFont typeface="Arial" panose="020B0604020202020204" pitchFamily="34" charset="0"/>
              <a:buChar char="•"/>
              <a:tabLst>
                <a:tab pos="240029" algn="l"/>
              </a:tabLst>
            </a:pPr>
            <a:r>
              <a:rPr lang="en-US" sz="2000" b="1" dirty="0"/>
              <a:t>No</a:t>
            </a:r>
            <a:r>
              <a:rPr lang="en-US" sz="2000" b="1" spc="-25" dirty="0"/>
              <a:t> </a:t>
            </a:r>
            <a:r>
              <a:rPr lang="en-US" sz="2000" b="1" dirty="0"/>
              <a:t>Non</a:t>
            </a:r>
            <a:r>
              <a:rPr lang="en-US" sz="2000" b="1" spc="-30" dirty="0"/>
              <a:t> </a:t>
            </a:r>
            <a:r>
              <a:rPr lang="en-US" sz="2000" b="1" dirty="0"/>
              <a:t>COP</a:t>
            </a:r>
            <a:r>
              <a:rPr lang="en-US" sz="2000" b="1" spc="-15" dirty="0"/>
              <a:t> </a:t>
            </a:r>
            <a:r>
              <a:rPr lang="en-US" sz="2000" b="1" spc="-10" dirty="0"/>
              <a:t>holder</a:t>
            </a:r>
            <a:endParaRPr lang="en-US" sz="2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bject 6"/>
          <p:cNvSpPr txBox="1"/>
          <p:nvPr/>
        </p:nvSpPr>
        <p:spPr>
          <a:xfrm>
            <a:off x="1371599" y="2318197"/>
            <a:ext cx="9724031" cy="3683358"/>
          </a:xfrm>
          <a:prstGeom prst="rect">
            <a:avLst/>
          </a:prstGeom>
        </p:spPr>
        <p:txBody>
          <a:bodyPr vert="horz" lIns="91440" tIns="45720" rIns="91440" bIns="45720" rtlCol="0" anchor="ctr">
            <a:normAutofit/>
          </a:bodyPr>
          <a:lstStyle/>
          <a:p>
            <a:pPr marL="184785" marR="5080" indent="-228600">
              <a:lnSpc>
                <a:spcPct val="90000"/>
              </a:lnSpc>
              <a:spcBef>
                <a:spcPts val="325"/>
              </a:spcBef>
              <a:buFont typeface="Arial" panose="020B0604020202020204" pitchFamily="34" charset="0"/>
              <a:buChar char="•"/>
              <a:tabLst>
                <a:tab pos="184785" algn="l"/>
              </a:tabLst>
            </a:pPr>
            <a:r>
              <a:rPr lang="en-US" sz="1700" b="1" dirty="0"/>
              <a:t>Institutionalization</a:t>
            </a:r>
            <a:r>
              <a:rPr lang="en-US" sz="1700" b="1" spc="290" dirty="0"/>
              <a:t> </a:t>
            </a:r>
            <a:r>
              <a:rPr lang="en-US" sz="1700" b="1" dirty="0"/>
              <a:t>–</a:t>
            </a:r>
            <a:r>
              <a:rPr lang="en-US" sz="1700" b="1" spc="270" dirty="0"/>
              <a:t> </a:t>
            </a:r>
            <a:r>
              <a:rPr lang="en-US" sz="1700" b="1" dirty="0"/>
              <a:t>Firm</a:t>
            </a:r>
            <a:r>
              <a:rPr lang="en-US" sz="1700" b="1" spc="265" dirty="0"/>
              <a:t> </a:t>
            </a:r>
            <a:r>
              <a:rPr lang="en-US" sz="1700" b="1" dirty="0"/>
              <a:t>belongs</a:t>
            </a:r>
            <a:r>
              <a:rPr lang="en-US" sz="1700" b="1" spc="290" dirty="0"/>
              <a:t> </a:t>
            </a:r>
            <a:r>
              <a:rPr lang="en-US" sz="1700" b="1" dirty="0"/>
              <a:t>to</a:t>
            </a:r>
            <a:r>
              <a:rPr lang="en-US" sz="1700" b="1" spc="280" dirty="0"/>
              <a:t> </a:t>
            </a:r>
            <a:r>
              <a:rPr lang="en-US" sz="1700" b="1" dirty="0"/>
              <a:t>none</a:t>
            </a:r>
            <a:r>
              <a:rPr lang="en-US" sz="1700" b="1" spc="285" dirty="0"/>
              <a:t> </a:t>
            </a:r>
            <a:r>
              <a:rPr lang="en-US" sz="1700" b="1" dirty="0"/>
              <a:t>-</a:t>
            </a:r>
            <a:r>
              <a:rPr lang="en-US" sz="1700" b="1" spc="270" dirty="0"/>
              <a:t> </a:t>
            </a:r>
            <a:r>
              <a:rPr lang="en-US" sz="1700" b="1" spc="-10" dirty="0"/>
              <a:t>perpetual continuity</a:t>
            </a:r>
            <a:endParaRPr lang="en-US" sz="1700" dirty="0"/>
          </a:p>
          <a:p>
            <a:pPr marL="184785" indent="-228600">
              <a:lnSpc>
                <a:spcPct val="90000"/>
              </a:lnSpc>
              <a:spcBef>
                <a:spcPts val="114"/>
              </a:spcBef>
              <a:buFont typeface="Arial" panose="020B0604020202020204" pitchFamily="34" charset="0"/>
              <a:buChar char="•"/>
              <a:tabLst>
                <a:tab pos="184785" algn="l"/>
              </a:tabLst>
            </a:pPr>
            <a:r>
              <a:rPr lang="en-US" sz="1700" b="1" dirty="0"/>
              <a:t>Roles</a:t>
            </a:r>
            <a:r>
              <a:rPr lang="en-US" sz="1700" b="1" spc="-5" dirty="0"/>
              <a:t> </a:t>
            </a:r>
            <a:r>
              <a:rPr lang="en-US" sz="1700" b="1" dirty="0"/>
              <a:t>and</a:t>
            </a:r>
            <a:r>
              <a:rPr lang="en-US" sz="1700" b="1" spc="-25" dirty="0"/>
              <a:t> </a:t>
            </a:r>
            <a:r>
              <a:rPr lang="en-US" sz="1700" b="1" dirty="0"/>
              <a:t>responsibilities</a:t>
            </a:r>
            <a:r>
              <a:rPr lang="en-US" sz="1700" b="1" spc="-30" dirty="0"/>
              <a:t> </a:t>
            </a:r>
            <a:r>
              <a:rPr lang="en-US" sz="1700" b="1" dirty="0"/>
              <a:t>should</a:t>
            </a:r>
            <a:r>
              <a:rPr lang="en-US" sz="1700" b="1" spc="-30" dirty="0"/>
              <a:t> </a:t>
            </a:r>
            <a:r>
              <a:rPr lang="en-US" sz="1700" b="1" dirty="0"/>
              <a:t>be</a:t>
            </a:r>
            <a:r>
              <a:rPr lang="en-US" sz="1700" b="1" spc="-15" dirty="0"/>
              <a:t> </a:t>
            </a:r>
            <a:r>
              <a:rPr lang="en-US" sz="1700" b="1" dirty="0"/>
              <a:t>clearly</a:t>
            </a:r>
            <a:r>
              <a:rPr lang="en-US" sz="1700" b="1" spc="-25" dirty="0"/>
              <a:t> </a:t>
            </a:r>
            <a:r>
              <a:rPr lang="en-US" sz="1700" b="1" dirty="0"/>
              <a:t>set</a:t>
            </a:r>
            <a:r>
              <a:rPr lang="en-US" sz="1700" b="1" spc="-30" dirty="0"/>
              <a:t> </a:t>
            </a:r>
            <a:r>
              <a:rPr lang="en-US" sz="1700" b="1" spc="-25" dirty="0"/>
              <a:t>out</a:t>
            </a:r>
            <a:endParaRPr lang="en-US" sz="1700" dirty="0"/>
          </a:p>
          <a:p>
            <a:pPr marL="185420" indent="-228600">
              <a:lnSpc>
                <a:spcPct val="90000"/>
              </a:lnSpc>
              <a:spcBef>
                <a:spcPts val="145"/>
              </a:spcBef>
              <a:buFont typeface="Arial" panose="020B0604020202020204" pitchFamily="34" charset="0"/>
              <a:buChar char="•"/>
              <a:tabLst>
                <a:tab pos="185420" algn="l"/>
              </a:tabLst>
            </a:pPr>
            <a:r>
              <a:rPr lang="en-US" sz="1700" b="1" dirty="0"/>
              <a:t>Managing</a:t>
            </a:r>
            <a:r>
              <a:rPr lang="en-US" sz="1700" b="1" spc="195" dirty="0"/>
              <a:t> </a:t>
            </a:r>
            <a:r>
              <a:rPr lang="en-US" sz="1700" b="1" dirty="0"/>
              <a:t>Partner</a:t>
            </a:r>
            <a:r>
              <a:rPr lang="en-US" sz="1700" b="1" spc="195" dirty="0"/>
              <a:t> </a:t>
            </a:r>
            <a:r>
              <a:rPr lang="en-US" sz="1700" b="1" dirty="0"/>
              <a:t>/</a:t>
            </a:r>
            <a:r>
              <a:rPr lang="en-US" sz="1700" b="1" spc="185" dirty="0"/>
              <a:t> </a:t>
            </a:r>
            <a:r>
              <a:rPr lang="en-US" sz="1700" b="1" dirty="0"/>
              <a:t>person</a:t>
            </a:r>
            <a:r>
              <a:rPr lang="en-US" sz="1700" b="1" spc="200" dirty="0"/>
              <a:t> </a:t>
            </a:r>
            <a:r>
              <a:rPr lang="en-US" sz="1700" b="1" dirty="0"/>
              <a:t>who</a:t>
            </a:r>
            <a:r>
              <a:rPr lang="en-US" sz="1700" b="1" spc="200" dirty="0"/>
              <a:t> </a:t>
            </a:r>
            <a:r>
              <a:rPr lang="en-US" sz="1700" b="1" dirty="0"/>
              <a:t>represents</a:t>
            </a:r>
            <a:r>
              <a:rPr lang="en-US" sz="1700" b="1" spc="190" dirty="0"/>
              <a:t> </a:t>
            </a:r>
            <a:r>
              <a:rPr lang="en-US" sz="1700" b="1" dirty="0"/>
              <a:t>the</a:t>
            </a:r>
            <a:r>
              <a:rPr lang="en-US" sz="1700" b="1" spc="200" dirty="0"/>
              <a:t> </a:t>
            </a:r>
            <a:r>
              <a:rPr lang="en-US" sz="1700" b="1" dirty="0"/>
              <a:t>firm</a:t>
            </a:r>
            <a:r>
              <a:rPr lang="en-US" sz="1700" b="1" spc="190" dirty="0"/>
              <a:t> </a:t>
            </a:r>
            <a:r>
              <a:rPr lang="en-US" sz="1700" b="1" spc="-25" dirty="0"/>
              <a:t>to</a:t>
            </a:r>
            <a:endParaRPr lang="en-US" sz="1700" dirty="0"/>
          </a:p>
          <a:p>
            <a:pPr marL="184785" indent="-228600">
              <a:lnSpc>
                <a:spcPct val="90000"/>
              </a:lnSpc>
              <a:buFont typeface="Arial" panose="020B0604020202020204" pitchFamily="34" charset="0"/>
              <a:buChar char="•"/>
            </a:pPr>
            <a:r>
              <a:rPr lang="en-US" sz="1700" b="1" dirty="0"/>
              <a:t>be</a:t>
            </a:r>
            <a:r>
              <a:rPr lang="en-US" sz="1700" b="1" spc="-5" dirty="0"/>
              <a:t> </a:t>
            </a:r>
            <a:r>
              <a:rPr lang="en-US" sz="1700" b="1" dirty="0"/>
              <a:t>clearly</a:t>
            </a:r>
            <a:r>
              <a:rPr lang="en-US" sz="1700" b="1" spc="-15" dirty="0"/>
              <a:t> </a:t>
            </a:r>
            <a:r>
              <a:rPr lang="en-US" sz="1700" b="1" spc="-10" dirty="0"/>
              <a:t>identified</a:t>
            </a:r>
            <a:endParaRPr lang="en-US" sz="1700" dirty="0"/>
          </a:p>
          <a:p>
            <a:pPr marL="184785" marR="5080" indent="-228600">
              <a:lnSpc>
                <a:spcPct val="90000"/>
              </a:lnSpc>
              <a:spcBef>
                <a:spcPts val="360"/>
              </a:spcBef>
              <a:buFont typeface="Arial" panose="020B0604020202020204" pitchFamily="34" charset="0"/>
              <a:buChar char="•"/>
              <a:tabLst>
                <a:tab pos="184785" algn="l"/>
              </a:tabLst>
            </a:pPr>
            <a:r>
              <a:rPr lang="en-US" sz="1700" b="1" dirty="0"/>
              <a:t>Committees</a:t>
            </a:r>
            <a:r>
              <a:rPr lang="en-US" sz="1700" b="1" spc="70" dirty="0"/>
              <a:t>  </a:t>
            </a:r>
            <a:r>
              <a:rPr lang="en-US" sz="1700" b="1" dirty="0"/>
              <a:t>of</a:t>
            </a:r>
            <a:r>
              <a:rPr lang="en-US" sz="1700" b="1" spc="55" dirty="0"/>
              <a:t>  </a:t>
            </a:r>
            <a:r>
              <a:rPr lang="en-US" sz="1700" b="1" dirty="0"/>
              <a:t>partners</a:t>
            </a:r>
            <a:r>
              <a:rPr lang="en-US" sz="1700" b="1" spc="70" dirty="0"/>
              <a:t>  </a:t>
            </a:r>
            <a:r>
              <a:rPr lang="en-US" sz="1700" b="1" dirty="0"/>
              <a:t>to</a:t>
            </a:r>
            <a:r>
              <a:rPr lang="en-US" sz="1700" b="1" spc="70" dirty="0"/>
              <a:t>  </a:t>
            </a:r>
            <a:r>
              <a:rPr lang="en-US" sz="1700" b="1" dirty="0"/>
              <a:t>be</a:t>
            </a:r>
            <a:r>
              <a:rPr lang="en-US" sz="1700" b="1" spc="70" dirty="0"/>
              <a:t>  </a:t>
            </a:r>
            <a:r>
              <a:rPr lang="en-US" sz="1700" b="1" dirty="0"/>
              <a:t>formed</a:t>
            </a:r>
            <a:r>
              <a:rPr lang="en-US" sz="1700" b="1" spc="70" dirty="0"/>
              <a:t>  </a:t>
            </a:r>
            <a:r>
              <a:rPr lang="en-US" sz="1700" b="1" dirty="0"/>
              <a:t>with</a:t>
            </a:r>
            <a:r>
              <a:rPr lang="en-US" sz="1700" b="1" spc="65" dirty="0"/>
              <a:t>  </a:t>
            </a:r>
            <a:r>
              <a:rPr lang="en-US" sz="1700" b="1" spc="-10" dirty="0"/>
              <a:t>ultimate </a:t>
            </a:r>
            <a:r>
              <a:rPr lang="en-US" sz="1700" b="1" dirty="0"/>
              <a:t>powers</a:t>
            </a:r>
            <a:r>
              <a:rPr lang="en-US" sz="1700" b="1" spc="-65" dirty="0"/>
              <a:t> </a:t>
            </a:r>
            <a:r>
              <a:rPr lang="en-US" sz="1700" b="1" dirty="0"/>
              <a:t>resting</a:t>
            </a:r>
            <a:r>
              <a:rPr lang="en-US" sz="1700" b="1" spc="-40" dirty="0"/>
              <a:t> </a:t>
            </a:r>
            <a:r>
              <a:rPr lang="en-US" sz="1700" b="1" dirty="0"/>
              <a:t>with</a:t>
            </a:r>
            <a:r>
              <a:rPr lang="en-US" sz="1700" b="1" spc="-45" dirty="0"/>
              <a:t> </a:t>
            </a:r>
            <a:r>
              <a:rPr lang="en-US" sz="1700" b="1" dirty="0"/>
              <a:t>entire</a:t>
            </a:r>
            <a:r>
              <a:rPr lang="en-US" sz="1700" b="1" spc="-55" dirty="0"/>
              <a:t> </a:t>
            </a:r>
            <a:r>
              <a:rPr lang="en-US" sz="1700" b="1" dirty="0"/>
              <a:t>partnership</a:t>
            </a:r>
            <a:r>
              <a:rPr lang="en-US" sz="1700" b="1" spc="-40" dirty="0"/>
              <a:t> </a:t>
            </a:r>
            <a:r>
              <a:rPr lang="en-US" sz="1700" b="1" spc="-10" dirty="0"/>
              <a:t>/network</a:t>
            </a:r>
            <a:endParaRPr lang="en-US" sz="1700" dirty="0"/>
          </a:p>
          <a:p>
            <a:pPr marL="184785" marR="6350" indent="-228600">
              <a:lnSpc>
                <a:spcPct val="90000"/>
              </a:lnSpc>
              <a:spcBef>
                <a:spcPts val="325"/>
              </a:spcBef>
              <a:buFont typeface="Arial" panose="020B0604020202020204" pitchFamily="34" charset="0"/>
              <a:buChar char="•"/>
              <a:tabLst>
                <a:tab pos="184785" algn="l"/>
                <a:tab pos="832485" algn="l"/>
                <a:tab pos="1236345" algn="l"/>
                <a:tab pos="2330450" algn="l"/>
                <a:tab pos="2656840" algn="l"/>
                <a:tab pos="3194685" algn="l"/>
                <a:tab pos="4563745" algn="l"/>
                <a:tab pos="5333365" algn="l"/>
              </a:tabLst>
            </a:pPr>
            <a:r>
              <a:rPr lang="en-US" sz="1700" b="1" spc="-10" dirty="0"/>
              <a:t>Rules</a:t>
            </a:r>
            <a:r>
              <a:rPr lang="en-US" sz="1700" b="1" dirty="0"/>
              <a:t>	</a:t>
            </a:r>
            <a:r>
              <a:rPr lang="en-US" sz="1700" b="1" spc="-25" dirty="0"/>
              <a:t>for</a:t>
            </a:r>
            <a:r>
              <a:rPr lang="en-US" sz="1700" b="1" dirty="0"/>
              <a:t>	</a:t>
            </a:r>
            <a:r>
              <a:rPr lang="en-US" sz="1700" b="1" spc="-10" dirty="0"/>
              <a:t>admission</a:t>
            </a:r>
            <a:r>
              <a:rPr lang="en-US" sz="1700" b="1" dirty="0"/>
              <a:t>	</a:t>
            </a:r>
            <a:r>
              <a:rPr lang="en-US" sz="1700" b="1" spc="-25" dirty="0"/>
              <a:t>of</a:t>
            </a:r>
            <a:r>
              <a:rPr lang="en-US" sz="1700" b="1" dirty="0"/>
              <a:t>	</a:t>
            </a:r>
            <a:r>
              <a:rPr lang="en-US" sz="1700" b="1" spc="-25" dirty="0"/>
              <a:t>new</a:t>
            </a:r>
            <a:r>
              <a:rPr lang="en-US" sz="1700" b="1" dirty="0"/>
              <a:t>	</a:t>
            </a:r>
            <a:r>
              <a:rPr lang="en-US" sz="1700" b="1" spc="-10" dirty="0"/>
              <a:t>Partner/Firm</a:t>
            </a:r>
            <a:r>
              <a:rPr lang="en-US" sz="1700" b="1" dirty="0"/>
              <a:t>	</a:t>
            </a:r>
            <a:r>
              <a:rPr lang="en-US" sz="1700" b="1" spc="-10" dirty="0"/>
              <a:t>should</a:t>
            </a:r>
            <a:r>
              <a:rPr lang="en-US" sz="1700" b="1" dirty="0"/>
              <a:t>	</a:t>
            </a:r>
            <a:r>
              <a:rPr lang="en-US" sz="1700" b="1" spc="-25" dirty="0"/>
              <a:t>be </a:t>
            </a:r>
            <a:r>
              <a:rPr lang="en-US" sz="1700" b="1" spc="-10" dirty="0"/>
              <a:t>documented</a:t>
            </a:r>
            <a:endParaRPr lang="en-US" sz="1700" dirty="0"/>
          </a:p>
          <a:p>
            <a:pPr marL="185420" indent="-228600">
              <a:lnSpc>
                <a:spcPct val="90000"/>
              </a:lnSpc>
              <a:spcBef>
                <a:spcPts val="110"/>
              </a:spcBef>
              <a:buFont typeface="Arial" panose="020B0604020202020204" pitchFamily="34" charset="0"/>
              <a:buChar char="•"/>
              <a:tabLst>
                <a:tab pos="185420" algn="l"/>
              </a:tabLst>
            </a:pPr>
            <a:r>
              <a:rPr lang="en-US" sz="1700" b="1" spc="-10" dirty="0"/>
              <a:t>Retirement</a:t>
            </a:r>
            <a:r>
              <a:rPr lang="en-US" sz="1700" b="1" spc="-15" dirty="0"/>
              <a:t> </a:t>
            </a:r>
            <a:r>
              <a:rPr lang="en-US" sz="1700" b="1" dirty="0"/>
              <a:t>of </a:t>
            </a:r>
            <a:r>
              <a:rPr lang="en-US" sz="1700" b="1" spc="-10" dirty="0"/>
              <a:t>Partners/Firms</a:t>
            </a:r>
            <a:r>
              <a:rPr lang="en-US" sz="1700" b="1" spc="10" dirty="0"/>
              <a:t> </a:t>
            </a:r>
            <a:r>
              <a:rPr lang="en-US" sz="1700" b="1" dirty="0"/>
              <a:t>should</a:t>
            </a:r>
            <a:r>
              <a:rPr lang="en-US" sz="1700" b="1" spc="-10" dirty="0"/>
              <a:t> </a:t>
            </a:r>
            <a:r>
              <a:rPr lang="en-US" sz="1700" b="1" dirty="0"/>
              <a:t>be </a:t>
            </a:r>
            <a:r>
              <a:rPr lang="en-US" sz="1700" b="1" spc="-10" dirty="0"/>
              <a:t>defined</a:t>
            </a:r>
            <a:endParaRPr lang="en-US" sz="1700" dirty="0"/>
          </a:p>
          <a:p>
            <a:pPr marL="184785" marR="7620" indent="-228600">
              <a:lnSpc>
                <a:spcPct val="90000"/>
              </a:lnSpc>
              <a:spcBef>
                <a:spcPts val="380"/>
              </a:spcBef>
              <a:buFont typeface="Arial" panose="020B0604020202020204" pitchFamily="34" charset="0"/>
              <a:buChar char="•"/>
              <a:tabLst>
                <a:tab pos="184785" algn="l"/>
              </a:tabLst>
            </a:pPr>
            <a:r>
              <a:rPr lang="en-US" sz="1700" b="1" dirty="0"/>
              <a:t>Profit/Cost</a:t>
            </a:r>
            <a:r>
              <a:rPr lang="en-US" sz="1700" b="1" spc="434" dirty="0"/>
              <a:t> </a:t>
            </a:r>
            <a:r>
              <a:rPr lang="en-US" sz="1700" b="1" dirty="0"/>
              <a:t>Centers</a:t>
            </a:r>
            <a:r>
              <a:rPr lang="en-US" sz="1700" b="1" spc="430" dirty="0"/>
              <a:t> </a:t>
            </a:r>
            <a:r>
              <a:rPr lang="en-US" sz="1700" b="1" dirty="0"/>
              <a:t>should</a:t>
            </a:r>
            <a:r>
              <a:rPr lang="en-US" sz="1700" b="1" spc="445" dirty="0"/>
              <a:t> </a:t>
            </a:r>
            <a:r>
              <a:rPr lang="en-US" sz="1700" b="1" dirty="0"/>
              <a:t>be</a:t>
            </a:r>
            <a:r>
              <a:rPr lang="en-US" sz="1700" b="1" spc="425" dirty="0"/>
              <a:t> </a:t>
            </a:r>
            <a:r>
              <a:rPr lang="en-US" sz="1700" b="1" dirty="0"/>
              <a:t>identified</a:t>
            </a:r>
            <a:r>
              <a:rPr lang="en-US" sz="1700" b="1" spc="430" dirty="0"/>
              <a:t> </a:t>
            </a:r>
            <a:r>
              <a:rPr lang="en-US" sz="1700" b="1" dirty="0"/>
              <a:t>&amp;</a:t>
            </a:r>
            <a:r>
              <a:rPr lang="en-US" sz="1700" b="1" spc="420" dirty="0"/>
              <a:t> </a:t>
            </a:r>
            <a:r>
              <a:rPr lang="en-US" sz="1700" b="1" spc="-10" dirty="0"/>
              <a:t>profit/cost </a:t>
            </a:r>
            <a:r>
              <a:rPr lang="en-US" sz="1700" b="1" dirty="0"/>
              <a:t>should</a:t>
            </a:r>
            <a:r>
              <a:rPr lang="en-US" sz="1700" b="1" spc="-20" dirty="0"/>
              <a:t> </a:t>
            </a:r>
            <a:r>
              <a:rPr lang="en-US" sz="1700" b="1" dirty="0"/>
              <a:t>be</a:t>
            </a:r>
            <a:r>
              <a:rPr lang="en-US" sz="1700" b="1" spc="-10" dirty="0"/>
              <a:t> </a:t>
            </a:r>
            <a:r>
              <a:rPr lang="en-US" sz="1700" b="1" dirty="0"/>
              <a:t>shared</a:t>
            </a:r>
            <a:r>
              <a:rPr lang="en-US" sz="1700" b="1" spc="-10" dirty="0"/>
              <a:t> accordingly</a:t>
            </a:r>
            <a:endParaRPr lang="en-US" sz="1700" dirty="0"/>
          </a:p>
          <a:p>
            <a:pPr marL="184785" marR="5715" indent="-228600">
              <a:lnSpc>
                <a:spcPct val="90000"/>
              </a:lnSpc>
              <a:spcBef>
                <a:spcPts val="335"/>
              </a:spcBef>
              <a:buFont typeface="Arial" panose="020B0604020202020204" pitchFamily="34" charset="0"/>
              <a:buChar char="•"/>
              <a:tabLst>
                <a:tab pos="184785" algn="l"/>
              </a:tabLst>
            </a:pPr>
            <a:r>
              <a:rPr lang="en-US" sz="1700" b="1" dirty="0"/>
              <a:t>There</a:t>
            </a:r>
            <a:r>
              <a:rPr lang="en-US" sz="1700" b="1" spc="155" dirty="0"/>
              <a:t> </a:t>
            </a:r>
            <a:r>
              <a:rPr lang="en-US" sz="1700" b="1" dirty="0"/>
              <a:t>should</a:t>
            </a:r>
            <a:r>
              <a:rPr lang="en-US" sz="1700" b="1" spc="160" dirty="0"/>
              <a:t> </a:t>
            </a:r>
            <a:r>
              <a:rPr lang="en-US" sz="1700" b="1" dirty="0"/>
              <a:t>be</a:t>
            </a:r>
            <a:r>
              <a:rPr lang="en-US" sz="1700" b="1" spc="155" dirty="0"/>
              <a:t> </a:t>
            </a:r>
            <a:r>
              <a:rPr lang="en-US" sz="1700" b="1" dirty="0"/>
              <a:t>no</a:t>
            </a:r>
            <a:r>
              <a:rPr lang="en-US" sz="1700" b="1" spc="155" dirty="0"/>
              <a:t> </a:t>
            </a:r>
            <a:r>
              <a:rPr lang="en-US" sz="1700" b="1" dirty="0"/>
              <a:t>ambiguity</a:t>
            </a:r>
            <a:r>
              <a:rPr lang="en-US" sz="1700" b="1" spc="135" dirty="0"/>
              <a:t> </a:t>
            </a:r>
            <a:r>
              <a:rPr lang="en-US" sz="1700" b="1" dirty="0"/>
              <a:t>regarding</a:t>
            </a:r>
            <a:r>
              <a:rPr lang="en-US" sz="1700" b="1" spc="145" dirty="0"/>
              <a:t> </a:t>
            </a:r>
            <a:r>
              <a:rPr lang="en-US" sz="1700" b="1" dirty="0"/>
              <a:t>key</a:t>
            </a:r>
            <a:r>
              <a:rPr lang="en-US" sz="1700" b="1" spc="150" dirty="0"/>
              <a:t> </a:t>
            </a:r>
            <a:r>
              <a:rPr lang="en-US" sz="1700" b="1" dirty="0"/>
              <a:t>areas</a:t>
            </a:r>
            <a:r>
              <a:rPr lang="en-US" sz="1700" b="1" spc="150" dirty="0"/>
              <a:t> </a:t>
            </a:r>
            <a:r>
              <a:rPr lang="en-US" sz="1700" b="1" spc="-20" dirty="0"/>
              <a:t>such </a:t>
            </a:r>
            <a:r>
              <a:rPr lang="en-US" sz="1700" b="1" dirty="0"/>
              <a:t>as</a:t>
            </a:r>
            <a:r>
              <a:rPr lang="en-US" sz="1700" b="1" spc="-10" dirty="0"/>
              <a:t> </a:t>
            </a:r>
            <a:r>
              <a:rPr lang="en-US" sz="1700" b="1" dirty="0"/>
              <a:t>sharing</a:t>
            </a:r>
            <a:r>
              <a:rPr lang="en-US" sz="1700" b="1" spc="-30" dirty="0"/>
              <a:t> </a:t>
            </a:r>
            <a:r>
              <a:rPr lang="en-US" sz="1700" b="1" dirty="0"/>
              <a:t>of</a:t>
            </a:r>
            <a:r>
              <a:rPr lang="en-US" sz="1700" b="1" spc="-15" dirty="0"/>
              <a:t> </a:t>
            </a:r>
            <a:r>
              <a:rPr lang="en-US" sz="1700" b="1" dirty="0"/>
              <a:t>profits</a:t>
            </a:r>
            <a:r>
              <a:rPr lang="en-US" sz="1700" b="1" spc="-10" dirty="0"/>
              <a:t> </a:t>
            </a:r>
            <a:r>
              <a:rPr lang="en-US" sz="1700" b="1" spc="-20" dirty="0"/>
              <a:t>etc.</a:t>
            </a:r>
            <a:endParaRPr lang="en-US" sz="1700" dirty="0"/>
          </a:p>
          <a:p>
            <a:pPr marL="184785" indent="-228600">
              <a:lnSpc>
                <a:spcPct val="90000"/>
              </a:lnSpc>
              <a:spcBef>
                <a:spcPts val="110"/>
              </a:spcBef>
              <a:buFont typeface="Arial" panose="020B0604020202020204" pitchFamily="34" charset="0"/>
              <a:buChar char="•"/>
              <a:tabLst>
                <a:tab pos="184785" algn="l"/>
              </a:tabLst>
            </a:pPr>
            <a:r>
              <a:rPr lang="en-US" sz="1700" b="1" dirty="0"/>
              <a:t>HR</a:t>
            </a:r>
            <a:r>
              <a:rPr lang="en-US" sz="1700" b="1" spc="-20" dirty="0"/>
              <a:t> </a:t>
            </a:r>
            <a:r>
              <a:rPr lang="en-US" sz="1700" b="1" dirty="0"/>
              <a:t>processes</a:t>
            </a:r>
            <a:r>
              <a:rPr lang="en-US" sz="1700" b="1" spc="-25" dirty="0"/>
              <a:t> </a:t>
            </a:r>
            <a:r>
              <a:rPr lang="en-US" sz="1700" b="1" dirty="0"/>
              <a:t>should</a:t>
            </a:r>
            <a:r>
              <a:rPr lang="en-US" sz="1700" b="1" spc="-25" dirty="0"/>
              <a:t> </a:t>
            </a:r>
            <a:r>
              <a:rPr lang="en-US" sz="1700" b="1" dirty="0"/>
              <a:t>be</a:t>
            </a:r>
            <a:r>
              <a:rPr lang="en-US" sz="1700" b="1" spc="-30" dirty="0"/>
              <a:t> </a:t>
            </a:r>
            <a:r>
              <a:rPr lang="en-US" sz="1700" b="1" dirty="0"/>
              <a:t>put</a:t>
            </a:r>
            <a:r>
              <a:rPr lang="en-US" sz="1700" b="1" spc="-25" dirty="0"/>
              <a:t> </a:t>
            </a:r>
            <a:r>
              <a:rPr lang="en-US" sz="1700" b="1" dirty="0"/>
              <a:t>into</a:t>
            </a:r>
            <a:r>
              <a:rPr lang="en-US" sz="1700" b="1" spc="-30" dirty="0"/>
              <a:t> </a:t>
            </a:r>
            <a:r>
              <a:rPr lang="en-US" sz="1700" b="1" spc="-10" dirty="0"/>
              <a:t>place</a:t>
            </a:r>
            <a:endParaRPr lang="en-US" sz="1700" dirty="0"/>
          </a:p>
          <a:p>
            <a:pPr marL="184785" indent="-228600">
              <a:lnSpc>
                <a:spcPct val="90000"/>
              </a:lnSpc>
              <a:spcBef>
                <a:spcPts val="145"/>
              </a:spcBef>
              <a:buFont typeface="Arial" panose="020B0604020202020204" pitchFamily="34" charset="0"/>
              <a:buChar char="•"/>
              <a:tabLst>
                <a:tab pos="184785" algn="l"/>
              </a:tabLst>
            </a:pPr>
            <a:r>
              <a:rPr lang="en-US" sz="1700" b="1" dirty="0"/>
              <a:t>Stationery</a:t>
            </a:r>
            <a:r>
              <a:rPr lang="en-US" sz="1700" b="1" spc="-30" dirty="0"/>
              <a:t> </a:t>
            </a:r>
            <a:r>
              <a:rPr lang="en-US" sz="1700" b="1" dirty="0"/>
              <a:t>of</a:t>
            </a:r>
            <a:r>
              <a:rPr lang="en-US" sz="1700" b="1" spc="-15" dirty="0"/>
              <a:t> </a:t>
            </a:r>
            <a:r>
              <a:rPr lang="en-US" sz="1700" b="1" dirty="0"/>
              <a:t>common</a:t>
            </a:r>
            <a:r>
              <a:rPr lang="en-US" sz="1700" b="1" spc="-25" dirty="0"/>
              <a:t> </a:t>
            </a:r>
            <a:r>
              <a:rPr lang="en-US" sz="1700" b="1" dirty="0"/>
              <a:t>design</a:t>
            </a:r>
            <a:r>
              <a:rPr lang="en-US" sz="1700" b="1" spc="-15" dirty="0"/>
              <a:t> </a:t>
            </a:r>
            <a:r>
              <a:rPr lang="en-US" sz="1700" b="1" dirty="0"/>
              <a:t>should</a:t>
            </a:r>
            <a:r>
              <a:rPr lang="en-US" sz="1700" b="1" spc="-30" dirty="0"/>
              <a:t> </a:t>
            </a:r>
            <a:r>
              <a:rPr lang="en-US" sz="1700" b="1" dirty="0"/>
              <a:t>be</a:t>
            </a:r>
            <a:r>
              <a:rPr lang="en-US" sz="1700" b="1" spc="-15" dirty="0"/>
              <a:t> </a:t>
            </a:r>
            <a:r>
              <a:rPr lang="en-US" sz="1700" b="1" spc="-20" dirty="0"/>
              <a:t>used</a:t>
            </a:r>
            <a:endParaRPr lang="en-US" sz="1700" dirty="0"/>
          </a:p>
          <a:p>
            <a:pPr marL="184785" indent="-228600">
              <a:lnSpc>
                <a:spcPct val="90000"/>
              </a:lnSpc>
              <a:spcBef>
                <a:spcPts val="145"/>
              </a:spcBef>
              <a:buFont typeface="Arial" panose="020B0604020202020204" pitchFamily="34" charset="0"/>
              <a:buChar char="•"/>
              <a:tabLst>
                <a:tab pos="184785" algn="l"/>
              </a:tabLst>
            </a:pPr>
            <a:r>
              <a:rPr lang="en-US" sz="1700" b="1" dirty="0"/>
              <a:t>Periodical</a:t>
            </a:r>
            <a:r>
              <a:rPr lang="en-US" sz="1700" b="1" spc="-50" dirty="0"/>
              <a:t> </a:t>
            </a:r>
            <a:r>
              <a:rPr lang="en-US" sz="1700" b="1" dirty="0"/>
              <a:t>Meetings</a:t>
            </a:r>
            <a:r>
              <a:rPr lang="en-US" sz="1700" b="1" spc="-50" dirty="0"/>
              <a:t> </a:t>
            </a:r>
            <a:r>
              <a:rPr lang="en-US" sz="1700" b="1" dirty="0"/>
              <a:t>are</a:t>
            </a:r>
            <a:r>
              <a:rPr lang="en-US" sz="1700" b="1" spc="-20" dirty="0"/>
              <a:t> must</a:t>
            </a:r>
            <a:endParaRPr lang="en-US" sz="1700" dirty="0"/>
          </a:p>
          <a:p>
            <a:pPr marL="184785" indent="-228600">
              <a:lnSpc>
                <a:spcPct val="90000"/>
              </a:lnSpc>
              <a:spcBef>
                <a:spcPts val="155"/>
              </a:spcBef>
              <a:buFont typeface="Arial" panose="020B0604020202020204" pitchFamily="34" charset="0"/>
              <a:buChar char="•"/>
              <a:tabLst>
                <a:tab pos="184785" algn="l"/>
              </a:tabLst>
            </a:pPr>
            <a:r>
              <a:rPr lang="en-US" sz="1700" b="1" dirty="0"/>
              <a:t>Creation</a:t>
            </a:r>
            <a:r>
              <a:rPr lang="en-US" sz="1700" b="1" spc="-20" dirty="0"/>
              <a:t> </a:t>
            </a:r>
            <a:r>
              <a:rPr lang="en-US" sz="1700" b="1" dirty="0"/>
              <a:t>of</a:t>
            </a:r>
            <a:r>
              <a:rPr lang="en-US" sz="1700" b="1" spc="-25" dirty="0"/>
              <a:t> </a:t>
            </a:r>
            <a:r>
              <a:rPr lang="en-US" sz="1700" b="1" dirty="0"/>
              <a:t>immoveable</a:t>
            </a:r>
            <a:r>
              <a:rPr lang="en-US" sz="1700" b="1" spc="-40" dirty="0"/>
              <a:t> </a:t>
            </a:r>
            <a:r>
              <a:rPr lang="en-US" sz="1700" b="1" dirty="0"/>
              <a:t>properties</a:t>
            </a:r>
            <a:r>
              <a:rPr lang="en-US" sz="1700" b="1" spc="-35" dirty="0"/>
              <a:t> </a:t>
            </a:r>
            <a:r>
              <a:rPr lang="en-US" sz="1700" b="1" dirty="0"/>
              <a:t>should</a:t>
            </a:r>
            <a:r>
              <a:rPr lang="en-US" sz="1700" b="1" spc="-35" dirty="0"/>
              <a:t> </a:t>
            </a:r>
            <a:r>
              <a:rPr lang="en-US" sz="1700" b="1" dirty="0"/>
              <a:t>be</a:t>
            </a:r>
            <a:r>
              <a:rPr lang="en-US" sz="1700" b="1" spc="-25" dirty="0"/>
              <a:t> </a:t>
            </a:r>
            <a:r>
              <a:rPr lang="en-US" sz="1700" b="1" spc="-10" dirty="0"/>
              <a:t>avoided</a:t>
            </a:r>
            <a:endParaRPr lang="en-US" sz="1700" dirty="0"/>
          </a:p>
        </p:txBody>
      </p:sp>
      <p:sp>
        <p:nvSpPr>
          <p:cNvPr id="7" name="object 7"/>
          <p:cNvSpPr txBox="1"/>
          <p:nvPr/>
        </p:nvSpPr>
        <p:spPr>
          <a:xfrm>
            <a:off x="725214" y="493167"/>
            <a:ext cx="10089931" cy="582211"/>
          </a:xfrm>
          <a:prstGeom prst="rect">
            <a:avLst/>
          </a:prstGeom>
        </p:spPr>
        <p:txBody>
          <a:bodyPr vert="horz" wrap="square" lIns="0" tIns="43815" rIns="0" bIns="0" rtlCol="0">
            <a:spAutoFit/>
          </a:bodyPr>
          <a:lstStyle/>
          <a:p>
            <a:pPr marL="12700" marR="5080" algn="ctr">
              <a:lnSpc>
                <a:spcPct val="91600"/>
              </a:lnSpc>
              <a:spcBef>
                <a:spcPts val="345"/>
              </a:spcBef>
            </a:pPr>
            <a:r>
              <a:rPr sz="3800" b="1" spc="-10" dirty="0">
                <a:solidFill>
                  <a:schemeClr val="bg1"/>
                </a:solidFill>
                <a:latin typeface="Calibri"/>
                <a:cs typeface="Calibri"/>
              </a:rPr>
              <a:t>ESSENTIAL </a:t>
            </a:r>
            <a:r>
              <a:rPr sz="3800" b="1" spc="-10" dirty="0">
                <a:solidFill>
                  <a:schemeClr val="bg1"/>
                </a:solidFill>
                <a:uFill>
                  <a:solidFill>
                    <a:srgbClr val="000000"/>
                  </a:solidFill>
                </a:uFill>
                <a:latin typeface="Calibri"/>
                <a:cs typeface="Calibri"/>
              </a:rPr>
              <a:t>REQUISITES</a:t>
            </a:r>
            <a:r>
              <a:rPr sz="3800" b="1" spc="-90" dirty="0">
                <a:solidFill>
                  <a:schemeClr val="bg1"/>
                </a:solidFill>
                <a:uFill>
                  <a:solidFill>
                    <a:srgbClr val="000000"/>
                  </a:solidFill>
                </a:uFill>
                <a:latin typeface="Calibri"/>
                <a:cs typeface="Calibri"/>
              </a:rPr>
              <a:t> </a:t>
            </a:r>
            <a:r>
              <a:rPr sz="3800" b="1" spc="-25" dirty="0">
                <a:solidFill>
                  <a:schemeClr val="bg1"/>
                </a:solidFill>
                <a:uFill>
                  <a:solidFill>
                    <a:srgbClr val="000000"/>
                  </a:solidFill>
                </a:uFill>
                <a:latin typeface="Calibri"/>
                <a:cs typeface="Calibri"/>
              </a:rPr>
              <a:t>OF</a:t>
            </a:r>
            <a:r>
              <a:rPr sz="3800" b="1" spc="-25" dirty="0">
                <a:solidFill>
                  <a:schemeClr val="bg1"/>
                </a:solidFill>
                <a:latin typeface="Calibri"/>
                <a:cs typeface="Calibri"/>
              </a:rPr>
              <a:t> </a:t>
            </a:r>
            <a:r>
              <a:rPr sz="3800" b="1" spc="-25" dirty="0">
                <a:solidFill>
                  <a:schemeClr val="bg1"/>
                </a:solidFill>
                <a:uFill>
                  <a:solidFill>
                    <a:srgbClr val="000000"/>
                  </a:solidFill>
                </a:uFill>
                <a:latin typeface="Calibri"/>
                <a:cs typeface="Calibri"/>
              </a:rPr>
              <a:t>CAPACITY</a:t>
            </a:r>
            <a:r>
              <a:rPr sz="3800" b="1" spc="-95" dirty="0">
                <a:solidFill>
                  <a:schemeClr val="bg1"/>
                </a:solidFill>
                <a:uFill>
                  <a:solidFill>
                    <a:srgbClr val="000000"/>
                  </a:solidFill>
                </a:uFill>
                <a:latin typeface="Calibri"/>
                <a:cs typeface="Calibri"/>
              </a:rPr>
              <a:t> </a:t>
            </a:r>
            <a:r>
              <a:rPr sz="3800" b="1" spc="-10" dirty="0">
                <a:solidFill>
                  <a:schemeClr val="bg1"/>
                </a:solidFill>
                <a:uFill>
                  <a:solidFill>
                    <a:srgbClr val="000000"/>
                  </a:solidFill>
                </a:uFill>
                <a:latin typeface="Calibri"/>
                <a:cs typeface="Calibri"/>
              </a:rPr>
              <a:t>BUILDING</a:t>
            </a:r>
            <a:endParaRPr sz="3800" dirty="0">
              <a:solidFill>
                <a:schemeClr val="bg1"/>
              </a:solidFill>
              <a:latin typeface="Calibri"/>
              <a:cs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30DC5D-38F5-CDD0-58F2-A597FC0DAA34}"/>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82FEBFB-0774-2CA2-6E6E-8357110AD0B0}"/>
              </a:ext>
            </a:extLst>
          </p:cNvPr>
          <p:cNvSpPr>
            <a:spLocks noGrp="1"/>
          </p:cNvSpPr>
          <p:nvPr>
            <p:ph type="title"/>
          </p:nvPr>
        </p:nvSpPr>
        <p:spPr>
          <a:xfrm>
            <a:off x="1314824" y="735106"/>
            <a:ext cx="10053763" cy="2928470"/>
          </a:xfrm>
        </p:spPr>
        <p:txBody>
          <a:bodyPr vert="horz" lIns="91440" tIns="45720" rIns="91440" bIns="45720" rtlCol="0" anchor="b">
            <a:normAutofit/>
          </a:bodyPr>
          <a:lstStyle/>
          <a:p>
            <a:pPr marL="114300" marR="129539"/>
            <a:r>
              <a:rPr lang="en-US" sz="4800" kern="1200" spc="-45" dirty="0">
                <a:solidFill>
                  <a:srgbClr val="FFFFFF"/>
                </a:solidFill>
                <a:latin typeface="+mj-lt"/>
                <a:ea typeface="+mj-ea"/>
                <a:cs typeface="+mj-cs"/>
              </a:rPr>
              <a:t>CAPACITY</a:t>
            </a:r>
            <a:r>
              <a:rPr lang="en-US" sz="4800" kern="1200" spc="-225" dirty="0">
                <a:solidFill>
                  <a:srgbClr val="FFFFFF"/>
                </a:solidFill>
                <a:latin typeface="+mj-lt"/>
                <a:ea typeface="+mj-ea"/>
                <a:cs typeface="+mj-cs"/>
              </a:rPr>
              <a:t> </a:t>
            </a:r>
            <a:r>
              <a:rPr lang="en-US" sz="4800" kern="1200" spc="-10" dirty="0">
                <a:solidFill>
                  <a:srgbClr val="FFFFFF"/>
                </a:solidFill>
                <a:latin typeface="+mj-lt"/>
                <a:ea typeface="+mj-ea"/>
                <a:cs typeface="+mj-cs"/>
              </a:rPr>
              <a:t>BUILDING THROUGH</a:t>
            </a:r>
            <a:br>
              <a:rPr lang="en-US" sz="4800" kern="1200" dirty="0">
                <a:solidFill>
                  <a:srgbClr val="FFFFFF"/>
                </a:solidFill>
                <a:latin typeface="+mj-lt"/>
                <a:ea typeface="+mj-ea"/>
                <a:cs typeface="+mj-cs"/>
              </a:rPr>
            </a:br>
            <a:r>
              <a:rPr lang="en-US" sz="4800" kern="1200" spc="-50" dirty="0">
                <a:solidFill>
                  <a:srgbClr val="FFFFFF"/>
                </a:solidFill>
                <a:latin typeface="+mj-lt"/>
                <a:ea typeface="+mj-ea"/>
                <a:cs typeface="+mj-cs"/>
              </a:rPr>
              <a:t>COPORATE FORM OF PRACTICE</a:t>
            </a:r>
            <a:br>
              <a:rPr lang="en-US" sz="4800" kern="1200" dirty="0">
                <a:solidFill>
                  <a:srgbClr val="FFFFFF"/>
                </a:solidFill>
                <a:latin typeface="+mj-lt"/>
                <a:ea typeface="+mj-ea"/>
                <a:cs typeface="+mj-cs"/>
              </a:rPr>
            </a:br>
            <a:endParaRPr lang="en-US" sz="4800" kern="1200" dirty="0">
              <a:solidFill>
                <a:srgbClr val="FFFFFF"/>
              </a:solidFill>
              <a:latin typeface="+mj-lt"/>
              <a:ea typeface="+mj-ea"/>
              <a:cs typeface="+mj-cs"/>
            </a:endParaRPr>
          </a:p>
        </p:txBody>
      </p:sp>
    </p:spTree>
    <p:extLst>
      <p:ext uri="{BB962C8B-B14F-4D97-AF65-F5344CB8AC3E}">
        <p14:creationId xmlns:p14="http://schemas.microsoft.com/office/powerpoint/2010/main" val="421361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40ACF9E-4531-F9A2-0062-9D02933AECD2}"/>
              </a:ext>
            </a:extLst>
          </p:cNvPr>
          <p:cNvSpPr>
            <a:spLocks noGrp="1"/>
          </p:cNvSpPr>
          <p:nvPr>
            <p:ph type="title"/>
          </p:nvPr>
        </p:nvSpPr>
        <p:spPr>
          <a:xfrm>
            <a:off x="1371599" y="294538"/>
            <a:ext cx="9895951" cy="1033669"/>
          </a:xfrm>
        </p:spPr>
        <p:txBody>
          <a:bodyPr>
            <a:normAutofit/>
          </a:bodyPr>
          <a:lstStyle/>
          <a:p>
            <a:r>
              <a:rPr lang="en-GB" sz="3700" dirty="0">
                <a:solidFill>
                  <a:srgbClr val="FFFFFF"/>
                </a:solidFill>
              </a:rPr>
              <a:t>Legal Framework (ICAI – Corporate MCS Structure)</a:t>
            </a:r>
          </a:p>
        </p:txBody>
      </p:sp>
      <p:sp>
        <p:nvSpPr>
          <p:cNvPr id="4" name="Rectangle 1">
            <a:extLst>
              <a:ext uri="{FF2B5EF4-FFF2-40B4-BE49-F238E27FC236}">
                <a16:creationId xmlns:a16="http://schemas.microsoft.com/office/drawing/2014/main" id="{AEF0EA4E-E1BB-A990-B802-CEF56360F891}"/>
              </a:ext>
            </a:extLst>
          </p:cNvPr>
          <p:cNvSpPr>
            <a:spLocks noGrp="1" noChangeArrowheads="1"/>
          </p:cNvSpPr>
          <p:nvPr>
            <p:ph idx="1"/>
          </p:nvPr>
        </p:nvSpPr>
        <p:spPr bwMode="auto">
          <a:xfrm>
            <a:off x="1371599" y="2318197"/>
            <a:ext cx="9724031" cy="368335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marL="0" marR="0" lvl="0" indent="0" defTabSz="914400" rtl="0" eaLnBrk="0" fontAlgn="base" latinLnBrk="0" hangingPunct="0">
              <a:spcBef>
                <a:spcPct val="0"/>
              </a:spcBef>
              <a:spcAft>
                <a:spcPts val="600"/>
              </a:spcAft>
              <a:buClrTx/>
              <a:buSzTx/>
              <a:buFontTx/>
              <a:buNone/>
              <a:tabLst/>
            </a:pPr>
            <a:endParaRPr kumimoji="0" lang="en-US" altLang="en-US" sz="1900" b="0" i="0" u="none" strike="noStrike" cap="none" normalizeH="0" baseline="0" dirty="0">
              <a:ln>
                <a:noFill/>
              </a:ln>
              <a:effectLst/>
              <a:latin typeface="Arial" panose="020B0604020202020204" pitchFamily="34" charset="0"/>
            </a:endParaRPr>
          </a:p>
          <a:p>
            <a:r>
              <a:rPr lang="en-GB" sz="1900" dirty="0"/>
              <a:t>The Institute of Chartered Accountants of India (ICAI) permits Chartered Accountants in practice to provide </a:t>
            </a:r>
            <a:r>
              <a:rPr lang="en-GB" sz="1900" b="1" dirty="0"/>
              <a:t>Management Consultancy Services (MCS)</a:t>
            </a:r>
            <a:r>
              <a:rPr lang="en-GB" sz="1900" dirty="0"/>
              <a:t> through a </a:t>
            </a:r>
            <a:r>
              <a:rPr lang="en-GB" sz="1900" b="1" dirty="0"/>
              <a:t>corporate form (Company structure)</a:t>
            </a:r>
            <a:r>
              <a:rPr lang="en-GB" sz="1900" dirty="0"/>
              <a:t> </a:t>
            </a:r>
          </a:p>
          <a:p>
            <a:r>
              <a:rPr lang="en-GB" sz="1900" dirty="0"/>
              <a:t>This is allowed under the </a:t>
            </a:r>
            <a:r>
              <a:rPr lang="en-GB" sz="1900" b="1" dirty="0"/>
              <a:t>Chartered Accountants Act, 1949</a:t>
            </a:r>
            <a:r>
              <a:rPr lang="en-GB" sz="1900" dirty="0"/>
              <a:t> and ICAI Council Regulations governing members in practice </a:t>
            </a:r>
          </a:p>
          <a:p>
            <a:r>
              <a:rPr lang="en-GB" sz="1900" dirty="0"/>
              <a:t>The corporate entity must comply with the </a:t>
            </a:r>
            <a:r>
              <a:rPr lang="en-GB" sz="1900" b="1" dirty="0"/>
              <a:t>ICAI Code of Ethics and professional conduct rules</a:t>
            </a:r>
            <a:r>
              <a:rPr lang="en-GB" sz="1900" dirty="0"/>
              <a:t> </a:t>
            </a:r>
          </a:p>
          <a:p>
            <a:r>
              <a:rPr lang="en-GB" sz="1900" dirty="0"/>
              <a:t>Only eligible Chartered Accountants can own/control such entities as per ICAI guidelines </a:t>
            </a:r>
          </a:p>
          <a:p>
            <a:r>
              <a:rPr lang="en-GB" sz="1900" dirty="0"/>
              <a:t>Objective is to promote </a:t>
            </a:r>
            <a:r>
              <a:rPr lang="en-GB" sz="1900" b="1" dirty="0"/>
              <a:t>structured, scalable, and globally competitive professional practice</a:t>
            </a:r>
            <a:r>
              <a:rPr lang="en-GB" sz="1900" dirty="0"/>
              <a:t> </a:t>
            </a:r>
          </a:p>
          <a:p>
            <a:pPr eaLnBrk="0" fontAlgn="base" hangingPunct="0">
              <a:spcBef>
                <a:spcPct val="0"/>
              </a:spcBef>
              <a:spcAft>
                <a:spcPts val="600"/>
              </a:spcAft>
            </a:pPr>
            <a:endParaRPr lang="en-GB" sz="1900" dirty="0"/>
          </a:p>
          <a:p>
            <a:pPr eaLnBrk="0" fontAlgn="base" hangingPunct="0">
              <a:spcBef>
                <a:spcPct val="0"/>
              </a:spcBef>
              <a:spcAft>
                <a:spcPts val="600"/>
              </a:spcAft>
            </a:pPr>
            <a:endParaRPr kumimoji="0" lang="en-US" altLang="en-US" sz="19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39839629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9118197-C979-3BD6-2FF7-8F6F9845F385}"/>
              </a:ext>
            </a:extLst>
          </p:cNvPr>
          <p:cNvSpPr>
            <a:spLocks noGrp="1"/>
          </p:cNvSpPr>
          <p:nvPr>
            <p:ph type="title"/>
          </p:nvPr>
        </p:nvSpPr>
        <p:spPr>
          <a:xfrm>
            <a:off x="1371599" y="294538"/>
            <a:ext cx="9895951" cy="1033669"/>
          </a:xfrm>
        </p:spPr>
        <p:txBody>
          <a:bodyPr>
            <a:normAutofit/>
          </a:bodyPr>
          <a:lstStyle/>
          <a:p>
            <a:r>
              <a:rPr lang="en-US" sz="3400" dirty="0">
                <a:solidFill>
                  <a:srgbClr val="FFFFFF"/>
                </a:solidFill>
              </a:rPr>
              <a:t> </a:t>
            </a:r>
            <a:r>
              <a:rPr lang="en-GB" sz="3400" dirty="0">
                <a:solidFill>
                  <a:srgbClr val="FFFFFF"/>
                </a:solidFill>
              </a:rPr>
              <a:t>Concept of Corporate Management Consultancy Company</a:t>
            </a:r>
          </a:p>
        </p:txBody>
      </p:sp>
      <p:sp>
        <p:nvSpPr>
          <p:cNvPr id="5" name="Rectangle 2">
            <a:extLst>
              <a:ext uri="{FF2B5EF4-FFF2-40B4-BE49-F238E27FC236}">
                <a16:creationId xmlns:a16="http://schemas.microsoft.com/office/drawing/2014/main" id="{B2B3594B-19D6-D02C-BD0F-7FBECA282CAF}"/>
              </a:ext>
            </a:extLst>
          </p:cNvPr>
          <p:cNvSpPr>
            <a:spLocks noGrp="1" noChangeArrowheads="1"/>
          </p:cNvSpPr>
          <p:nvPr>
            <p:ph idx="1"/>
          </p:nvPr>
        </p:nvSpPr>
        <p:spPr bwMode="auto">
          <a:xfrm>
            <a:off x="1371599" y="2318197"/>
            <a:ext cx="9724031" cy="368335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marL="0" marR="0" lvl="0" indent="0" defTabSz="914400" rtl="0" eaLnBrk="0" fontAlgn="base" latinLnBrk="0" hangingPunct="0">
              <a:spcBef>
                <a:spcPct val="0"/>
              </a:spcBef>
              <a:spcAft>
                <a:spcPts val="600"/>
              </a:spcAft>
              <a:buClrTx/>
              <a:buSzTx/>
              <a:buFontTx/>
              <a:buNone/>
              <a:tabLst/>
            </a:pPr>
            <a:endParaRPr kumimoji="0" lang="en-US" altLang="en-US" sz="20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A CA Management Consultancy Company is a </a:t>
            </a:r>
            <a:r>
              <a:rPr kumimoji="0" lang="en-US" altLang="en-US" sz="2000" b="1" i="0" u="none" strike="noStrike" cap="none" normalizeH="0" baseline="0" dirty="0">
                <a:ln>
                  <a:noFill/>
                </a:ln>
                <a:effectLst/>
                <a:latin typeface="Arial" panose="020B0604020202020204" pitchFamily="34" charset="0"/>
              </a:rPr>
              <a:t>professionally owned corporate entity providing consultancy services</a:t>
            </a:r>
            <a:r>
              <a:rPr kumimoji="0" lang="en-US" altLang="en-US" sz="2000" b="0" i="0" u="none" strike="noStrike" cap="none" normalizeH="0" baseline="0" dirty="0">
                <a:ln>
                  <a:noFill/>
                </a:ln>
                <a:effectLst/>
                <a:latin typeface="Arial" panose="020B0604020202020204" pitchFamily="34" charset="0"/>
              </a:rPr>
              <a:t> </a:t>
            </a: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Operates in a structured manner like a global consulting firm </a:t>
            </a: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Focuses on multi-disciplinary advisory services such as finance, taxation, systems, and strategy </a:t>
            </a: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Enables team-based working instead of individual practice </a:t>
            </a: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Enhances collaboration within professionals and across jurisdictions </a:t>
            </a:r>
          </a:p>
          <a:p>
            <a:pPr marL="0" marR="0" lvl="0" indent="0" defTabSz="914400" rtl="0" eaLnBrk="0" fontAlgn="base" latinLnBrk="0" hangingPunct="0">
              <a:spcBef>
                <a:spcPct val="0"/>
              </a:spcBef>
              <a:spcAft>
                <a:spcPts val="600"/>
              </a:spcAft>
              <a:buClrTx/>
              <a:buSzTx/>
              <a:buFontTx/>
              <a:buChar char="•"/>
              <a:tabLst/>
            </a:pPr>
            <a:r>
              <a:rPr kumimoji="0" lang="en-US" altLang="en-US" sz="2000" b="0" i="0" u="none" strike="noStrike" cap="none" normalizeH="0" baseline="0" dirty="0">
                <a:ln>
                  <a:noFill/>
                </a:ln>
                <a:effectLst/>
                <a:latin typeface="Arial" panose="020B0604020202020204" pitchFamily="34" charset="0"/>
              </a:rPr>
              <a:t>Professional responsibility continues to rest with Chartered Accountant members </a:t>
            </a:r>
          </a:p>
        </p:txBody>
      </p:sp>
    </p:spTree>
    <p:extLst>
      <p:ext uri="{BB962C8B-B14F-4D97-AF65-F5344CB8AC3E}">
        <p14:creationId xmlns:p14="http://schemas.microsoft.com/office/powerpoint/2010/main" val="24294061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0DF2076A-2FEF-184D-3E6C-85E145236096}"/>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Services, Advantages &amp; Networking Linkage</a:t>
            </a:r>
          </a:p>
        </p:txBody>
      </p:sp>
      <p:sp>
        <p:nvSpPr>
          <p:cNvPr id="5" name="Rectangle 2">
            <a:extLst>
              <a:ext uri="{FF2B5EF4-FFF2-40B4-BE49-F238E27FC236}">
                <a16:creationId xmlns:a16="http://schemas.microsoft.com/office/drawing/2014/main" id="{110FB7DB-70C7-D7AC-90D9-9EDC61BCAC5E}"/>
              </a:ext>
            </a:extLst>
          </p:cNvPr>
          <p:cNvSpPr>
            <a:spLocks noGrp="1" noChangeArrowheads="1"/>
          </p:cNvSpPr>
          <p:nvPr>
            <p:ph idx="1"/>
          </p:nvPr>
        </p:nvSpPr>
        <p:spPr bwMode="auto">
          <a:xfrm>
            <a:off x="1371599" y="2318197"/>
            <a:ext cx="9724031" cy="368335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marL="0" indent="0">
              <a:buNone/>
            </a:pPr>
            <a:r>
              <a:rPr lang="en-GB" sz="2000" b="1" dirty="0"/>
              <a:t>Key Services:</a:t>
            </a:r>
          </a:p>
          <a:p>
            <a:r>
              <a:rPr lang="en-GB" sz="2000" dirty="0"/>
              <a:t>Financial planning, budgeting, and MIS development </a:t>
            </a:r>
          </a:p>
          <a:p>
            <a:r>
              <a:rPr lang="en-GB" sz="2000" dirty="0"/>
              <a:t>Business restructuring, mergers, and expansion advisory </a:t>
            </a:r>
          </a:p>
          <a:p>
            <a:r>
              <a:rPr lang="en-GB" sz="2000" dirty="0"/>
              <a:t>Taxation and international taxation services </a:t>
            </a:r>
          </a:p>
          <a:p>
            <a:r>
              <a:rPr lang="en-GB" sz="2000" dirty="0"/>
              <a:t>Project feasibility studies and investment advisory </a:t>
            </a:r>
          </a:p>
          <a:p>
            <a:r>
              <a:rPr lang="en-GB" sz="2000" dirty="0"/>
              <a:t>System design, automation, and IT-based consulting </a:t>
            </a:r>
          </a:p>
          <a:p>
            <a:r>
              <a:rPr lang="en-GB" sz="2000" dirty="0"/>
              <a:t>Corporate law and secretarial services </a:t>
            </a:r>
          </a:p>
          <a:p>
            <a:r>
              <a:rPr lang="en-GB" sz="2000" dirty="0"/>
              <a:t>Risk management and business advisory</a:t>
            </a:r>
          </a:p>
          <a:p>
            <a:pPr marL="0" marR="0" lvl="0" indent="0" defTabSz="914400" rtl="0" eaLnBrk="0" fontAlgn="base" latinLnBrk="0" hangingPunct="0">
              <a:spcBef>
                <a:spcPct val="0"/>
              </a:spcBef>
              <a:spcAft>
                <a:spcPts val="600"/>
              </a:spcAft>
              <a:buClrTx/>
              <a:buSzTx/>
              <a:buFontTx/>
              <a:buNone/>
              <a:tabLst/>
            </a:pPr>
            <a:endParaRPr kumimoji="0" lang="en-US" altLang="en-US" sz="20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32300401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631B7DF-116F-A467-D70C-380B7EB4FF25}"/>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Services, Advantages &amp; Networking Linkage</a:t>
            </a:r>
          </a:p>
        </p:txBody>
      </p:sp>
      <p:sp>
        <p:nvSpPr>
          <p:cNvPr id="3" name="Content Placeholder 2">
            <a:extLst>
              <a:ext uri="{FF2B5EF4-FFF2-40B4-BE49-F238E27FC236}">
                <a16:creationId xmlns:a16="http://schemas.microsoft.com/office/drawing/2014/main" id="{5FFA0BA8-6AEA-90B5-A432-43B5B929385C}"/>
              </a:ext>
            </a:extLst>
          </p:cNvPr>
          <p:cNvSpPr>
            <a:spLocks noGrp="1"/>
          </p:cNvSpPr>
          <p:nvPr>
            <p:ph idx="1"/>
          </p:nvPr>
        </p:nvSpPr>
        <p:spPr>
          <a:xfrm>
            <a:off x="1371599" y="2318197"/>
            <a:ext cx="9724031" cy="3683358"/>
          </a:xfrm>
        </p:spPr>
        <p:txBody>
          <a:bodyPr anchor="ctr">
            <a:normAutofit/>
          </a:bodyPr>
          <a:lstStyle/>
          <a:p>
            <a:pPr marL="0" indent="0">
              <a:buNone/>
            </a:pPr>
            <a:r>
              <a:rPr lang="en-GB" sz="1600" b="1" dirty="0"/>
              <a:t>Advantages (Linked to Networking):</a:t>
            </a:r>
          </a:p>
          <a:p>
            <a:r>
              <a:rPr lang="en-GB" sz="1600" dirty="0"/>
              <a:t>Strong professional </a:t>
            </a:r>
            <a:r>
              <a:rPr lang="en-GB" sz="1600" b="1" dirty="0"/>
              <a:t>networking with domestic and foreign firms</a:t>
            </a:r>
            <a:r>
              <a:rPr lang="en-GB" sz="1600" dirty="0"/>
              <a:t> </a:t>
            </a:r>
          </a:p>
          <a:p>
            <a:r>
              <a:rPr lang="en-GB" sz="1600" dirty="0"/>
              <a:t>Enables </a:t>
            </a:r>
            <a:r>
              <a:rPr lang="en-GB" sz="1600" b="1" dirty="0"/>
              <a:t>global collaborations and international client base expansion</a:t>
            </a:r>
            <a:r>
              <a:rPr lang="en-GB" sz="1600" dirty="0"/>
              <a:t> </a:t>
            </a:r>
          </a:p>
          <a:p>
            <a:r>
              <a:rPr lang="en-GB" sz="1600" dirty="0"/>
              <a:t>Better </a:t>
            </a:r>
            <a:r>
              <a:rPr lang="en-GB" sz="1600" b="1" dirty="0"/>
              <a:t>knowledge sharing across firms and jurisdictions</a:t>
            </a:r>
            <a:r>
              <a:rPr lang="en-GB" sz="1600" dirty="0"/>
              <a:t> </a:t>
            </a:r>
          </a:p>
          <a:p>
            <a:r>
              <a:rPr lang="en-GB" sz="1600" dirty="0"/>
              <a:t>Builds </a:t>
            </a:r>
            <a:r>
              <a:rPr lang="en-GB" sz="1600" b="1" dirty="0"/>
              <a:t>strategic alliances with multinational consulting networks</a:t>
            </a:r>
            <a:r>
              <a:rPr lang="en-GB" sz="1600" dirty="0"/>
              <a:t> </a:t>
            </a:r>
          </a:p>
          <a:p>
            <a:r>
              <a:rPr lang="en-GB" sz="1600" dirty="0"/>
              <a:t>Enhances </a:t>
            </a:r>
            <a:r>
              <a:rPr lang="en-GB" sz="1600" b="1" dirty="0"/>
              <a:t>client reach through referral and partnership networks</a:t>
            </a:r>
            <a:r>
              <a:rPr lang="en-GB" sz="1600" dirty="0"/>
              <a:t> </a:t>
            </a:r>
          </a:p>
          <a:p>
            <a:r>
              <a:rPr lang="en-GB" sz="1600" dirty="0"/>
              <a:t>Improves </a:t>
            </a:r>
            <a:r>
              <a:rPr lang="en-GB" sz="1600" b="1" dirty="0"/>
              <a:t>professional visibility and brand presence globally</a:t>
            </a:r>
            <a:r>
              <a:rPr lang="en-GB" sz="1600" dirty="0"/>
              <a:t> </a:t>
            </a:r>
          </a:p>
          <a:p>
            <a:r>
              <a:rPr lang="en-GB" sz="1600" dirty="0"/>
              <a:t>Strengthens ability to work in </a:t>
            </a:r>
            <a:r>
              <a:rPr lang="en-GB" sz="1600" b="1" dirty="0"/>
              <a:t>multidisciplinary global teams</a:t>
            </a:r>
            <a:r>
              <a:rPr lang="en-GB" sz="1600" dirty="0"/>
              <a:t> </a:t>
            </a:r>
          </a:p>
          <a:p>
            <a:r>
              <a:rPr lang="en-GB" sz="1600" dirty="0"/>
              <a:t>Supports long-term </a:t>
            </a:r>
            <a:r>
              <a:rPr lang="en-GB" sz="1600" b="1" dirty="0"/>
              <a:t>business expansion through professional alliances</a:t>
            </a:r>
            <a:r>
              <a:rPr lang="en-GB" sz="1600" dirty="0"/>
              <a:t> </a:t>
            </a:r>
          </a:p>
          <a:p>
            <a:pPr marL="0" indent="0">
              <a:buNone/>
            </a:pPr>
            <a:br>
              <a:rPr lang="en-GB" sz="1600" dirty="0"/>
            </a:br>
            <a:endParaRPr lang="en-GB" sz="1600" dirty="0"/>
          </a:p>
        </p:txBody>
      </p:sp>
    </p:spTree>
    <p:extLst>
      <p:ext uri="{BB962C8B-B14F-4D97-AF65-F5344CB8AC3E}">
        <p14:creationId xmlns:p14="http://schemas.microsoft.com/office/powerpoint/2010/main" val="1280418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Shape 53">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object 5" descr="$PPTXTitle"/>
          <p:cNvSpPr txBox="1">
            <a:spLocks noGrp="1"/>
          </p:cNvSpPr>
          <p:nvPr>
            <p:ph type="title"/>
          </p:nvPr>
        </p:nvSpPr>
        <p:spPr>
          <a:xfrm>
            <a:off x="1314824" y="735106"/>
            <a:ext cx="10053763" cy="2928470"/>
          </a:xfrm>
          <a:prstGeom prst="rect">
            <a:avLst/>
          </a:prstGeom>
        </p:spPr>
        <p:txBody>
          <a:bodyPr vert="horz" lIns="91440" tIns="45720" rIns="91440" bIns="45720" rtlCol="0" anchor="b">
            <a:normAutofit/>
          </a:bodyPr>
          <a:lstStyle/>
          <a:p>
            <a:pPr marL="12065" marR="5080"/>
            <a:r>
              <a:rPr lang="en-US" sz="4800" u="none" kern="1200" spc="-90" dirty="0">
                <a:solidFill>
                  <a:srgbClr val="FFFFFF"/>
                </a:solidFill>
                <a:latin typeface="+mj-lt"/>
                <a:ea typeface="+mj-ea"/>
                <a:cs typeface="+mj-cs"/>
              </a:rPr>
              <a:t>CAPACITY</a:t>
            </a:r>
            <a:r>
              <a:rPr lang="en-US" sz="4800" u="none" kern="1200" spc="-229" dirty="0">
                <a:solidFill>
                  <a:srgbClr val="FFFFFF"/>
                </a:solidFill>
                <a:latin typeface="+mj-lt"/>
                <a:ea typeface="+mj-ea"/>
                <a:cs typeface="+mj-cs"/>
              </a:rPr>
              <a:t> </a:t>
            </a:r>
            <a:r>
              <a:rPr lang="en-US" sz="4800" u="none" kern="1200" spc="-10" dirty="0">
                <a:solidFill>
                  <a:srgbClr val="FFFFFF"/>
                </a:solidFill>
                <a:latin typeface="+mj-lt"/>
                <a:ea typeface="+mj-ea"/>
                <a:cs typeface="+mj-cs"/>
              </a:rPr>
              <a:t>BUILDING THROUGH NETWORKING</a:t>
            </a:r>
            <a:endParaRPr lang="en-US" sz="4800" kern="1200" dirty="0">
              <a:solidFill>
                <a:srgbClr val="FFFFFF"/>
              </a:solidFill>
              <a:latin typeface="+mj-lt"/>
              <a:ea typeface="+mj-ea"/>
              <a:cs typeface="+mj-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ECF455E4-85E0-4D19-86FF-F79E50A9C5BF}"/>
              </a:ext>
            </a:extLst>
          </p:cNvPr>
          <p:cNvSpPr>
            <a:spLocks noGrp="1"/>
          </p:cNvSpPr>
          <p:nvPr>
            <p:ph type="title"/>
          </p:nvPr>
        </p:nvSpPr>
        <p:spPr>
          <a:xfrm>
            <a:off x="1314824" y="735106"/>
            <a:ext cx="10053763" cy="2928470"/>
          </a:xfrm>
        </p:spPr>
        <p:txBody>
          <a:bodyPr vert="horz" lIns="91440" tIns="45720" rIns="91440" bIns="45720" rtlCol="0" anchor="b">
            <a:normAutofit/>
          </a:bodyPr>
          <a:lstStyle/>
          <a:p>
            <a:r>
              <a:rPr lang="en-US" sz="4800" kern="1200" dirty="0">
                <a:solidFill>
                  <a:srgbClr val="FFFFFF"/>
                </a:solidFill>
                <a:latin typeface="+mj-lt"/>
                <a:ea typeface="+mj-ea"/>
                <a:cs typeface="+mj-cs"/>
              </a:rPr>
              <a:t>THANK YOU</a:t>
            </a:r>
          </a:p>
        </p:txBody>
      </p:sp>
    </p:spTree>
    <p:extLst>
      <p:ext uri="{BB962C8B-B14F-4D97-AF65-F5344CB8AC3E}">
        <p14:creationId xmlns:p14="http://schemas.microsoft.com/office/powerpoint/2010/main" val="35907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4C39756-FE11-4EB2-4EBF-D740361035BD}"/>
              </a:ext>
            </a:extLst>
          </p:cNvPr>
          <p:cNvSpPr>
            <a:spLocks noGrp="1"/>
          </p:cNvSpPr>
          <p:nvPr>
            <p:ph type="title"/>
          </p:nvPr>
        </p:nvSpPr>
        <p:spPr>
          <a:xfrm>
            <a:off x="826396" y="586855"/>
            <a:ext cx="4230100" cy="3387497"/>
          </a:xfrm>
        </p:spPr>
        <p:txBody>
          <a:bodyPr anchor="b">
            <a:normAutofit/>
          </a:bodyPr>
          <a:lstStyle/>
          <a:p>
            <a:pPr algn="r"/>
            <a:r>
              <a:rPr lang="en-GB" sz="4000" b="1" dirty="0">
                <a:solidFill>
                  <a:srgbClr val="FFFFFF"/>
                </a:solidFill>
                <a:latin typeface="+mn-lt"/>
                <a:ea typeface="+mn-ea"/>
                <a:cs typeface="+mn-cs"/>
              </a:rPr>
              <a:t>3 MODELS OF NETWORKING</a:t>
            </a:r>
          </a:p>
        </p:txBody>
      </p:sp>
      <p:sp>
        <p:nvSpPr>
          <p:cNvPr id="18" name="Content Placeholder 2">
            <a:extLst>
              <a:ext uri="{FF2B5EF4-FFF2-40B4-BE49-F238E27FC236}">
                <a16:creationId xmlns:a16="http://schemas.microsoft.com/office/drawing/2014/main" id="{CA85719A-8CBF-11DE-B218-0A1A9398CB6C}"/>
              </a:ext>
            </a:extLst>
          </p:cNvPr>
          <p:cNvSpPr>
            <a:spLocks noGrp="1"/>
          </p:cNvSpPr>
          <p:nvPr>
            <p:ph idx="1"/>
          </p:nvPr>
        </p:nvSpPr>
        <p:spPr>
          <a:xfrm>
            <a:off x="6503158" y="649480"/>
            <a:ext cx="4862447" cy="5546047"/>
          </a:xfrm>
        </p:spPr>
        <p:txBody>
          <a:bodyPr anchor="ctr">
            <a:normAutofit/>
          </a:bodyPr>
          <a:lstStyle/>
          <a:p>
            <a:pPr>
              <a:buFont typeface="Wingdings" panose="05000000000000000000" pitchFamily="2" charset="2"/>
              <a:buChar char="q"/>
            </a:pPr>
            <a:r>
              <a:rPr lang="en-US" sz="2000" dirty="0"/>
              <a:t> </a:t>
            </a:r>
            <a:r>
              <a:rPr lang="en-US" dirty="0"/>
              <a:t>ALLIANCE</a:t>
            </a:r>
          </a:p>
          <a:p>
            <a:pPr marL="0" indent="0">
              <a:buNone/>
            </a:pPr>
            <a:endParaRPr lang="en-US" dirty="0"/>
          </a:p>
          <a:p>
            <a:pPr>
              <a:buFont typeface="Wingdings" panose="05000000000000000000" pitchFamily="2" charset="2"/>
              <a:buChar char="q"/>
            </a:pPr>
            <a:r>
              <a:rPr lang="en-US" dirty="0"/>
              <a:t>NETWORK MODEL</a:t>
            </a:r>
          </a:p>
          <a:p>
            <a:pPr marL="0" indent="0">
              <a:buNone/>
            </a:pPr>
            <a:endParaRPr lang="en-US" dirty="0"/>
          </a:p>
          <a:p>
            <a:pPr>
              <a:buFont typeface="Wingdings" panose="05000000000000000000" pitchFamily="2" charset="2"/>
              <a:buChar char="q"/>
            </a:pPr>
            <a:r>
              <a:rPr lang="en-US" dirty="0"/>
              <a:t>NETWORK MODEL WITH LEAD FIRM</a:t>
            </a:r>
          </a:p>
          <a:p>
            <a:pPr marL="0" indent="0">
              <a:buNone/>
            </a:pPr>
            <a:endParaRPr lang="en-US" dirty="0"/>
          </a:p>
          <a:p>
            <a:pPr marL="0" indent="0">
              <a:buNone/>
            </a:pPr>
            <a:endParaRPr lang="en-GB" sz="2000" dirty="0"/>
          </a:p>
        </p:txBody>
      </p:sp>
    </p:spTree>
    <p:extLst>
      <p:ext uri="{BB962C8B-B14F-4D97-AF65-F5344CB8AC3E}">
        <p14:creationId xmlns:p14="http://schemas.microsoft.com/office/powerpoint/2010/main" val="3565678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E157-601E-2884-876E-E8A6904D91B7}"/>
              </a:ext>
            </a:extLst>
          </p:cNvPr>
          <p:cNvSpPr>
            <a:spLocks noGrp="1"/>
          </p:cNvSpPr>
          <p:nvPr>
            <p:ph type="title"/>
          </p:nvPr>
        </p:nvSpPr>
        <p:spPr>
          <a:xfrm>
            <a:off x="838200" y="94903"/>
            <a:ext cx="10515600" cy="1049349"/>
          </a:xfrm>
        </p:spPr>
        <p:txBody>
          <a:bodyPr/>
          <a:lstStyle/>
          <a:p>
            <a:r>
              <a:rPr lang="en-GB" cap="small" dirty="0">
                <a:solidFill>
                  <a:srgbClr val="083762"/>
                </a:solidFill>
                <a:uFill>
                  <a:solidFill>
                    <a:srgbClr val="083762"/>
                  </a:solidFill>
                </a:uFill>
              </a:rPr>
              <a:t>                   </a:t>
            </a:r>
            <a:r>
              <a:rPr lang="en-GB" b="1" cap="small" dirty="0">
                <a:solidFill>
                  <a:srgbClr val="083762"/>
                </a:solidFill>
                <a:uFill>
                  <a:solidFill>
                    <a:srgbClr val="083762"/>
                  </a:solidFill>
                </a:uFill>
                <a:latin typeface="+mn-lt"/>
              </a:rPr>
              <a:t>Comparative</a:t>
            </a:r>
            <a:r>
              <a:rPr lang="en-GB" b="1" cap="small" spc="195" dirty="0">
                <a:solidFill>
                  <a:srgbClr val="083762"/>
                </a:solidFill>
                <a:uFill>
                  <a:solidFill>
                    <a:srgbClr val="083762"/>
                  </a:solidFill>
                </a:uFill>
                <a:latin typeface="+mn-lt"/>
              </a:rPr>
              <a:t> </a:t>
            </a:r>
            <a:r>
              <a:rPr lang="en-GB" b="1" cap="small" spc="-45" dirty="0">
                <a:solidFill>
                  <a:srgbClr val="083762"/>
                </a:solidFill>
                <a:uFill>
                  <a:solidFill>
                    <a:srgbClr val="083762"/>
                  </a:solidFill>
                </a:uFill>
                <a:latin typeface="+mn-lt"/>
              </a:rPr>
              <a:t>Analysis</a:t>
            </a:r>
            <a:endParaRPr lang="en-GB" b="1" dirty="0">
              <a:latin typeface="+mn-lt"/>
            </a:endParaRPr>
          </a:p>
        </p:txBody>
      </p:sp>
      <p:sp>
        <p:nvSpPr>
          <p:cNvPr id="6" name="TextBox 5">
            <a:extLst>
              <a:ext uri="{FF2B5EF4-FFF2-40B4-BE49-F238E27FC236}">
                <a16:creationId xmlns:a16="http://schemas.microsoft.com/office/drawing/2014/main" id="{23404915-A670-28DB-3092-9D4258AC8634}"/>
              </a:ext>
            </a:extLst>
          </p:cNvPr>
          <p:cNvSpPr txBox="1"/>
          <p:nvPr/>
        </p:nvSpPr>
        <p:spPr>
          <a:xfrm>
            <a:off x="3049229" y="3244334"/>
            <a:ext cx="6098458" cy="369332"/>
          </a:xfrm>
          <a:prstGeom prst="rect">
            <a:avLst/>
          </a:prstGeom>
          <a:noFill/>
        </p:spPr>
        <p:txBody>
          <a:bodyPr wrap="square">
            <a:spAutoFit/>
          </a:bodyPr>
          <a:lstStyle/>
          <a:p>
            <a:r>
              <a:rPr lang="en-GB" sz="1800" u="sng" cap="small" dirty="0">
                <a:solidFill>
                  <a:srgbClr val="083762"/>
                </a:solidFill>
                <a:uFill>
                  <a:solidFill>
                    <a:srgbClr val="083762"/>
                  </a:solidFill>
                </a:uFill>
              </a:rPr>
              <a:t>Comparative</a:t>
            </a:r>
            <a:r>
              <a:rPr lang="en-GB" sz="1800" u="sng" cap="small" spc="195" dirty="0">
                <a:solidFill>
                  <a:srgbClr val="083762"/>
                </a:solidFill>
                <a:uFill>
                  <a:solidFill>
                    <a:srgbClr val="083762"/>
                  </a:solidFill>
                </a:uFill>
              </a:rPr>
              <a:t> </a:t>
            </a:r>
            <a:r>
              <a:rPr lang="en-GB" sz="1800" u="sng" cap="small" spc="-45" dirty="0">
                <a:solidFill>
                  <a:srgbClr val="083762"/>
                </a:solidFill>
                <a:uFill>
                  <a:solidFill>
                    <a:srgbClr val="083762"/>
                  </a:solidFill>
                </a:uFill>
              </a:rPr>
              <a:t>Analysis</a:t>
            </a:r>
            <a:endParaRPr lang="en-GB" dirty="0"/>
          </a:p>
        </p:txBody>
      </p:sp>
      <p:graphicFrame>
        <p:nvGraphicFramePr>
          <p:cNvPr id="7" name="object 2">
            <a:extLst>
              <a:ext uri="{FF2B5EF4-FFF2-40B4-BE49-F238E27FC236}">
                <a16:creationId xmlns:a16="http://schemas.microsoft.com/office/drawing/2014/main" id="{09AF40FA-E4CD-81D4-5FF9-36C2433461D3}"/>
              </a:ext>
            </a:extLst>
          </p:cNvPr>
          <p:cNvGraphicFramePr>
            <a:graphicFrameLocks noGrp="1"/>
          </p:cNvGraphicFramePr>
          <p:nvPr>
            <p:extLst>
              <p:ext uri="{D42A27DB-BD31-4B8C-83A1-F6EECF244321}">
                <p14:modId xmlns:p14="http://schemas.microsoft.com/office/powerpoint/2010/main" val="1987329900"/>
              </p:ext>
            </p:extLst>
          </p:nvPr>
        </p:nvGraphicFramePr>
        <p:xfrm>
          <a:off x="795931" y="1173748"/>
          <a:ext cx="10352405" cy="5054600"/>
        </p:xfrm>
        <a:graphic>
          <a:graphicData uri="http://schemas.openxmlformats.org/drawingml/2006/table">
            <a:tbl>
              <a:tblPr firstRow="1" bandRow="1">
                <a:tableStyleId>{2D5ABB26-0587-4C30-8999-92F81FD0307C}</a:tableStyleId>
              </a:tblPr>
              <a:tblGrid>
                <a:gridCol w="3086735">
                  <a:extLst>
                    <a:ext uri="{9D8B030D-6E8A-4147-A177-3AD203B41FA5}">
                      <a16:colId xmlns:a16="http://schemas.microsoft.com/office/drawing/2014/main" val="20000"/>
                    </a:ext>
                  </a:extLst>
                </a:gridCol>
                <a:gridCol w="2076450">
                  <a:extLst>
                    <a:ext uri="{9D8B030D-6E8A-4147-A177-3AD203B41FA5}">
                      <a16:colId xmlns:a16="http://schemas.microsoft.com/office/drawing/2014/main" val="20001"/>
                    </a:ext>
                  </a:extLst>
                </a:gridCol>
                <a:gridCol w="2594610">
                  <a:extLst>
                    <a:ext uri="{9D8B030D-6E8A-4147-A177-3AD203B41FA5}">
                      <a16:colId xmlns:a16="http://schemas.microsoft.com/office/drawing/2014/main" val="20002"/>
                    </a:ext>
                  </a:extLst>
                </a:gridCol>
                <a:gridCol w="2594610">
                  <a:extLst>
                    <a:ext uri="{9D8B030D-6E8A-4147-A177-3AD203B41FA5}">
                      <a16:colId xmlns:a16="http://schemas.microsoft.com/office/drawing/2014/main" val="20003"/>
                    </a:ext>
                  </a:extLst>
                </a:gridCol>
              </a:tblGrid>
              <a:tr h="690880">
                <a:tc>
                  <a:txBody>
                    <a:bodyPr/>
                    <a:lstStyle/>
                    <a:p>
                      <a:pPr marL="68580">
                        <a:lnSpc>
                          <a:spcPct val="100000"/>
                        </a:lnSpc>
                        <a:spcBef>
                          <a:spcPts val="1525"/>
                        </a:spcBef>
                      </a:pPr>
                      <a:r>
                        <a:rPr sz="1800" b="1" spc="-10" dirty="0">
                          <a:solidFill>
                            <a:schemeClr val="bg1"/>
                          </a:solidFill>
                          <a:latin typeface="Calibri"/>
                          <a:cs typeface="Calibri"/>
                        </a:rPr>
                        <a:t>BASIS</a:t>
                      </a:r>
                      <a:endParaRPr sz="1800" dirty="0">
                        <a:solidFill>
                          <a:schemeClr val="bg1"/>
                        </a:solidFill>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marL="635" algn="ctr">
                        <a:lnSpc>
                          <a:spcPct val="100000"/>
                        </a:lnSpc>
                        <a:spcBef>
                          <a:spcPts val="1525"/>
                        </a:spcBef>
                      </a:pPr>
                      <a:r>
                        <a:rPr sz="1800" b="1" spc="-10" dirty="0">
                          <a:solidFill>
                            <a:schemeClr val="bg1"/>
                          </a:solidFill>
                          <a:latin typeface="Calibri"/>
                          <a:cs typeface="Calibri"/>
                        </a:rPr>
                        <a:t>ALLIANCE</a:t>
                      </a:r>
                      <a:endParaRPr sz="1800" dirty="0">
                        <a:solidFill>
                          <a:schemeClr val="bg1"/>
                        </a:solidFill>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525"/>
                        </a:spcBef>
                      </a:pP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525"/>
                        </a:spcBef>
                      </a:pPr>
                      <a:r>
                        <a:rPr sz="1800" b="1" dirty="0">
                          <a:solidFill>
                            <a:schemeClr val="bg1"/>
                          </a:solidFill>
                          <a:latin typeface="Calibri"/>
                          <a:cs typeface="Calibri"/>
                        </a:rPr>
                        <a:t>LEAD</a:t>
                      </a:r>
                      <a:r>
                        <a:rPr sz="1800" b="1" spc="-30" dirty="0">
                          <a:solidFill>
                            <a:schemeClr val="bg1"/>
                          </a:solidFill>
                          <a:latin typeface="Calibri"/>
                          <a:cs typeface="Calibri"/>
                        </a:rPr>
                        <a:t> </a:t>
                      </a:r>
                      <a:r>
                        <a:rPr sz="1800" b="1" dirty="0">
                          <a:solidFill>
                            <a:schemeClr val="bg1"/>
                          </a:solidFill>
                          <a:latin typeface="Calibri"/>
                          <a:cs typeface="Calibri"/>
                        </a:rPr>
                        <a:t>FIRM</a:t>
                      </a:r>
                      <a:r>
                        <a:rPr sz="1800" b="1" spc="-20" dirty="0">
                          <a:solidFill>
                            <a:schemeClr val="bg1"/>
                          </a:solidFill>
                          <a:latin typeface="Calibri"/>
                          <a:cs typeface="Calibri"/>
                        </a:rPr>
                        <a:t> </a:t>
                      </a: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extLst>
                  <a:ext uri="{0D108BD9-81ED-4DB2-BD59-A6C34878D82A}">
                    <a16:rowId xmlns:a16="http://schemas.microsoft.com/office/drawing/2014/main" val="10000"/>
                  </a:ext>
                </a:extLst>
              </a:tr>
              <a:tr h="965200">
                <a:tc>
                  <a:txBody>
                    <a:bodyPr/>
                    <a:lstStyle/>
                    <a:p>
                      <a:pPr>
                        <a:lnSpc>
                          <a:spcPct val="100000"/>
                        </a:lnSpc>
                        <a:spcBef>
                          <a:spcPts val="535"/>
                        </a:spcBef>
                      </a:pPr>
                      <a:endParaRPr sz="1800" dirty="0">
                        <a:latin typeface="Times New Roman"/>
                        <a:cs typeface="Times New Roman"/>
                      </a:endParaRPr>
                    </a:p>
                    <a:p>
                      <a:pPr marL="68580">
                        <a:lnSpc>
                          <a:spcPct val="100000"/>
                        </a:lnSpc>
                      </a:pPr>
                      <a:r>
                        <a:rPr sz="1800" dirty="0">
                          <a:latin typeface="Calibri"/>
                          <a:cs typeface="Calibri"/>
                        </a:rPr>
                        <a:t>1.</a:t>
                      </a:r>
                      <a:r>
                        <a:rPr sz="1800" spc="-30" dirty="0">
                          <a:latin typeface="Calibri"/>
                          <a:cs typeface="Calibri"/>
                        </a:rPr>
                        <a:t> </a:t>
                      </a:r>
                      <a:r>
                        <a:rPr sz="1800" dirty="0">
                          <a:latin typeface="Calibri"/>
                          <a:cs typeface="Calibri"/>
                        </a:rPr>
                        <a:t>Name</a:t>
                      </a:r>
                      <a:r>
                        <a:rPr sz="1800" spc="-20" dirty="0">
                          <a:latin typeface="Calibri"/>
                          <a:cs typeface="Calibri"/>
                        </a:rPr>
                        <a:t> </a:t>
                      </a:r>
                      <a:r>
                        <a:rPr sz="1800" spc="-10" dirty="0">
                          <a:latin typeface="Calibri"/>
                          <a:cs typeface="Calibri"/>
                        </a:rPr>
                        <a:t>(suffix)</a:t>
                      </a:r>
                      <a:endParaRPr sz="1800" dirty="0">
                        <a:latin typeface="Calibri"/>
                        <a:cs typeface="Calibri"/>
                      </a:endParaRPr>
                    </a:p>
                  </a:txBody>
                  <a:tcPr marL="0" marR="0" marT="6794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535"/>
                        </a:spcBef>
                      </a:pPr>
                      <a:endParaRPr sz="1800" dirty="0">
                        <a:latin typeface="Times New Roman"/>
                        <a:cs typeface="Times New Roman"/>
                      </a:endParaRPr>
                    </a:p>
                    <a:p>
                      <a:pPr algn="ctr">
                        <a:lnSpc>
                          <a:spcPct val="100000"/>
                        </a:lnSpc>
                      </a:pPr>
                      <a:r>
                        <a:rPr sz="1800" dirty="0">
                          <a:latin typeface="Calibri"/>
                          <a:cs typeface="Calibri"/>
                        </a:rPr>
                        <a:t>“&amp;</a:t>
                      </a:r>
                      <a:r>
                        <a:rPr sz="1800" spc="-10" dirty="0">
                          <a:latin typeface="Calibri"/>
                          <a:cs typeface="Calibri"/>
                        </a:rPr>
                        <a:t> Alliance”</a:t>
                      </a:r>
                      <a:endParaRPr sz="1800" dirty="0">
                        <a:latin typeface="Calibri"/>
                        <a:cs typeface="Calibri"/>
                      </a:endParaRPr>
                    </a:p>
                  </a:txBody>
                  <a:tcPr marL="0" marR="0" marT="6794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65480" marR="659130" algn="ctr">
                        <a:lnSpc>
                          <a:spcPct val="100000"/>
                        </a:lnSpc>
                        <a:spcBef>
                          <a:spcPts val="445"/>
                        </a:spcBef>
                      </a:pPr>
                      <a:r>
                        <a:rPr sz="1800" dirty="0">
                          <a:latin typeface="Calibri"/>
                          <a:cs typeface="Calibri"/>
                        </a:rPr>
                        <a:t>“&amp;</a:t>
                      </a:r>
                      <a:r>
                        <a:rPr sz="1800" spc="-10" dirty="0">
                          <a:latin typeface="Calibri"/>
                          <a:cs typeface="Calibri"/>
                        </a:rPr>
                        <a:t> Affiliates</a:t>
                      </a:r>
                      <a:r>
                        <a:rPr sz="1800" spc="-15" dirty="0">
                          <a:latin typeface="Calibri"/>
                          <a:cs typeface="Calibri"/>
                        </a:rPr>
                        <a:t> </a:t>
                      </a:r>
                      <a:r>
                        <a:rPr sz="1800" spc="-50" dirty="0">
                          <a:latin typeface="Calibri"/>
                          <a:cs typeface="Calibri"/>
                        </a:rPr>
                        <a:t>“ </a:t>
                      </a:r>
                      <a:r>
                        <a:rPr sz="1800" spc="-25" dirty="0">
                          <a:latin typeface="Calibri"/>
                          <a:cs typeface="Calibri"/>
                        </a:rPr>
                        <a:t>or</a:t>
                      </a:r>
                      <a:endParaRPr sz="1800" dirty="0">
                        <a:latin typeface="Calibri"/>
                        <a:cs typeface="Calibri"/>
                      </a:endParaRPr>
                    </a:p>
                    <a:p>
                      <a:pPr algn="ctr">
                        <a:lnSpc>
                          <a:spcPct val="100000"/>
                        </a:lnSpc>
                      </a:pPr>
                      <a:r>
                        <a:rPr sz="1800" spc="-10" dirty="0">
                          <a:latin typeface="Calibri"/>
                          <a:cs typeface="Calibri"/>
                        </a:rPr>
                        <a:t>“Network”</a:t>
                      </a:r>
                      <a:endParaRPr sz="1800" dirty="0">
                        <a:latin typeface="Calibri"/>
                        <a:cs typeface="Calibri"/>
                      </a:endParaRPr>
                    </a:p>
                  </a:txBody>
                  <a:tcPr marL="0" marR="0" marT="5651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66115" marR="657225" algn="ctr">
                        <a:lnSpc>
                          <a:spcPct val="100000"/>
                        </a:lnSpc>
                        <a:spcBef>
                          <a:spcPts val="445"/>
                        </a:spcBef>
                      </a:pPr>
                      <a:r>
                        <a:rPr sz="1800" dirty="0">
                          <a:latin typeface="Calibri"/>
                          <a:cs typeface="Calibri"/>
                        </a:rPr>
                        <a:t>“</a:t>
                      </a:r>
                      <a:r>
                        <a:rPr sz="1800" spc="-5" dirty="0">
                          <a:latin typeface="Calibri"/>
                          <a:cs typeface="Calibri"/>
                        </a:rPr>
                        <a:t> </a:t>
                      </a:r>
                      <a:r>
                        <a:rPr sz="1800" dirty="0">
                          <a:latin typeface="Calibri"/>
                          <a:cs typeface="Calibri"/>
                        </a:rPr>
                        <a:t>&amp;</a:t>
                      </a:r>
                      <a:r>
                        <a:rPr sz="1800" spc="-5" dirty="0">
                          <a:latin typeface="Calibri"/>
                          <a:cs typeface="Calibri"/>
                        </a:rPr>
                        <a:t> </a:t>
                      </a:r>
                      <a:r>
                        <a:rPr sz="1800" spc="-10" dirty="0">
                          <a:latin typeface="Calibri"/>
                          <a:cs typeface="Calibri"/>
                        </a:rPr>
                        <a:t>Affiliates” </a:t>
                      </a:r>
                      <a:r>
                        <a:rPr sz="1800" spc="-25" dirty="0">
                          <a:latin typeface="Calibri"/>
                          <a:cs typeface="Calibri"/>
                        </a:rPr>
                        <a:t>or</a:t>
                      </a:r>
                      <a:endParaRPr sz="1800" dirty="0">
                        <a:latin typeface="Calibri"/>
                        <a:cs typeface="Calibri"/>
                      </a:endParaRPr>
                    </a:p>
                    <a:p>
                      <a:pPr algn="ctr">
                        <a:lnSpc>
                          <a:spcPct val="100000"/>
                        </a:lnSpc>
                      </a:pPr>
                      <a:r>
                        <a:rPr sz="1800" spc="-10" dirty="0">
                          <a:latin typeface="Calibri"/>
                          <a:cs typeface="Calibri"/>
                        </a:rPr>
                        <a:t>“Network”</a:t>
                      </a:r>
                      <a:endParaRPr sz="1800" dirty="0">
                        <a:latin typeface="Calibri"/>
                        <a:cs typeface="Calibri"/>
                      </a:endParaRPr>
                    </a:p>
                  </a:txBody>
                  <a:tcPr marL="0" marR="0" marT="5651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1"/>
                  </a:ext>
                </a:extLst>
              </a:tr>
              <a:tr h="690880">
                <a:tc>
                  <a:txBody>
                    <a:bodyPr/>
                    <a:lstStyle/>
                    <a:p>
                      <a:pPr marL="68580" marR="360045">
                        <a:lnSpc>
                          <a:spcPct val="100000"/>
                        </a:lnSpc>
                        <a:spcBef>
                          <a:spcPts val="445"/>
                        </a:spcBef>
                      </a:pPr>
                      <a:r>
                        <a:rPr sz="1800" dirty="0">
                          <a:latin typeface="Calibri"/>
                          <a:cs typeface="Calibri"/>
                        </a:rPr>
                        <a:t>2.</a:t>
                      </a:r>
                      <a:r>
                        <a:rPr sz="1800" spc="-55" dirty="0">
                          <a:latin typeface="Calibri"/>
                          <a:cs typeface="Calibri"/>
                        </a:rPr>
                        <a:t> </a:t>
                      </a:r>
                      <a:r>
                        <a:rPr sz="1800" dirty="0">
                          <a:latin typeface="Calibri"/>
                          <a:cs typeface="Calibri"/>
                        </a:rPr>
                        <a:t>Applicability</a:t>
                      </a:r>
                      <a:r>
                        <a:rPr sz="1800" spc="-30" dirty="0">
                          <a:latin typeface="Calibri"/>
                          <a:cs typeface="Calibri"/>
                        </a:rPr>
                        <a:t> </a:t>
                      </a:r>
                      <a:r>
                        <a:rPr sz="1800" dirty="0">
                          <a:latin typeface="Calibri"/>
                          <a:cs typeface="Calibri"/>
                        </a:rPr>
                        <a:t>of</a:t>
                      </a:r>
                      <a:r>
                        <a:rPr sz="1800" spc="-45" dirty="0">
                          <a:latin typeface="Calibri"/>
                          <a:cs typeface="Calibri"/>
                        </a:rPr>
                        <a:t> </a:t>
                      </a:r>
                      <a:r>
                        <a:rPr sz="1800" spc="-10" dirty="0">
                          <a:latin typeface="Calibri"/>
                          <a:cs typeface="Calibri"/>
                        </a:rPr>
                        <a:t>Regulation </a:t>
                      </a:r>
                      <a:r>
                        <a:rPr sz="1800" spc="-25" dirty="0">
                          <a:latin typeface="Calibri"/>
                          <a:cs typeface="Calibri"/>
                        </a:rPr>
                        <a:t>190</a:t>
                      </a:r>
                      <a:endParaRPr sz="1800" dirty="0">
                        <a:latin typeface="Calibri"/>
                        <a:cs typeface="Calibri"/>
                      </a:endParaRPr>
                    </a:p>
                  </a:txBody>
                  <a:tcPr marL="0" marR="0" marT="565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525"/>
                        </a:spcBef>
                      </a:pPr>
                      <a:r>
                        <a:rPr sz="1800" spc="-25" dirty="0">
                          <a:latin typeface="Calibri"/>
                          <a:cs typeface="Calibri"/>
                        </a:rPr>
                        <a:t>Yes</a:t>
                      </a:r>
                      <a:endParaRPr sz="1800" dirty="0">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525"/>
                        </a:spcBef>
                      </a:pPr>
                      <a:r>
                        <a:rPr sz="1800" spc="-25" dirty="0">
                          <a:latin typeface="Calibri"/>
                          <a:cs typeface="Calibri"/>
                        </a:rPr>
                        <a:t>Yes</a:t>
                      </a:r>
                      <a:endParaRPr sz="1800" dirty="0">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525"/>
                        </a:spcBef>
                      </a:pPr>
                      <a:r>
                        <a:rPr sz="1800" spc="-25" dirty="0">
                          <a:latin typeface="Calibri"/>
                          <a:cs typeface="Calibri"/>
                        </a:rPr>
                        <a:t>Yes</a:t>
                      </a:r>
                      <a:endParaRPr sz="1800" dirty="0">
                        <a:latin typeface="Calibri"/>
                        <a:cs typeface="Calibri"/>
                      </a:endParaRPr>
                    </a:p>
                  </a:txBody>
                  <a:tcPr marL="0" marR="0" marT="1936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2"/>
                  </a:ext>
                </a:extLst>
              </a:tr>
              <a:tr h="560070">
                <a:tc>
                  <a:txBody>
                    <a:bodyPr/>
                    <a:lstStyle/>
                    <a:p>
                      <a:pPr marL="68580">
                        <a:lnSpc>
                          <a:spcPct val="100000"/>
                        </a:lnSpc>
                        <a:spcBef>
                          <a:spcPts val="1010"/>
                        </a:spcBef>
                      </a:pPr>
                      <a:r>
                        <a:rPr sz="1800" dirty="0">
                          <a:latin typeface="Calibri"/>
                          <a:cs typeface="Calibri"/>
                        </a:rPr>
                        <a:t>3.</a:t>
                      </a:r>
                      <a:r>
                        <a:rPr sz="1800" spc="-10" dirty="0">
                          <a:latin typeface="Calibri"/>
                          <a:cs typeface="Calibri"/>
                        </a:rPr>
                        <a:t> Registration</a:t>
                      </a:r>
                      <a:endParaRPr sz="1800" dirty="0">
                        <a:latin typeface="Calibri"/>
                        <a:cs typeface="Calibri"/>
                      </a:endParaRPr>
                    </a:p>
                  </a:txBody>
                  <a:tcPr marL="0" marR="0" marT="1282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010"/>
                        </a:spcBef>
                      </a:pPr>
                      <a:r>
                        <a:rPr sz="1800" spc="-10" dirty="0">
                          <a:latin typeface="Calibri"/>
                          <a:cs typeface="Calibri"/>
                        </a:rPr>
                        <a:t>Compulsory</a:t>
                      </a:r>
                      <a:endParaRPr sz="1800" dirty="0">
                        <a:latin typeface="Calibri"/>
                        <a:cs typeface="Calibri"/>
                      </a:endParaRPr>
                    </a:p>
                  </a:txBody>
                  <a:tcPr marL="0" marR="0" marT="1282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010"/>
                        </a:spcBef>
                      </a:pPr>
                      <a:r>
                        <a:rPr sz="1800" spc="-10" dirty="0">
                          <a:latin typeface="Calibri"/>
                          <a:cs typeface="Calibri"/>
                        </a:rPr>
                        <a:t>Compulsory</a:t>
                      </a:r>
                      <a:endParaRPr sz="1800" dirty="0">
                        <a:latin typeface="Calibri"/>
                        <a:cs typeface="Calibri"/>
                      </a:endParaRPr>
                    </a:p>
                  </a:txBody>
                  <a:tcPr marL="0" marR="0" marT="1282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010"/>
                        </a:spcBef>
                      </a:pPr>
                      <a:r>
                        <a:rPr sz="1800" spc="-10" dirty="0">
                          <a:latin typeface="Calibri"/>
                          <a:cs typeface="Calibri"/>
                        </a:rPr>
                        <a:t>Compulsory</a:t>
                      </a:r>
                      <a:endParaRPr sz="1800" dirty="0">
                        <a:latin typeface="Calibri"/>
                        <a:cs typeface="Calibri"/>
                      </a:endParaRPr>
                    </a:p>
                  </a:txBody>
                  <a:tcPr marL="0" marR="0" marT="1282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3"/>
                  </a:ext>
                </a:extLst>
              </a:tr>
              <a:tr h="868680">
                <a:tc>
                  <a:txBody>
                    <a:bodyPr/>
                    <a:lstStyle/>
                    <a:p>
                      <a:pPr marL="68580">
                        <a:lnSpc>
                          <a:spcPct val="100000"/>
                        </a:lnSpc>
                        <a:spcBef>
                          <a:spcPts val="1145"/>
                        </a:spcBef>
                      </a:pPr>
                      <a:r>
                        <a:rPr sz="1800" dirty="0">
                          <a:latin typeface="Calibri"/>
                          <a:cs typeface="Calibri"/>
                        </a:rPr>
                        <a:t>4.</a:t>
                      </a:r>
                      <a:r>
                        <a:rPr sz="1800" spc="-45" dirty="0">
                          <a:latin typeface="Calibri"/>
                          <a:cs typeface="Calibri"/>
                        </a:rPr>
                        <a:t> </a:t>
                      </a:r>
                      <a:r>
                        <a:rPr sz="1800" spc="-10" dirty="0">
                          <a:latin typeface="Calibri"/>
                          <a:cs typeface="Calibri"/>
                        </a:rPr>
                        <a:t>Registration</a:t>
                      </a:r>
                      <a:r>
                        <a:rPr sz="1800" spc="-25" dirty="0">
                          <a:latin typeface="Calibri"/>
                          <a:cs typeface="Calibri"/>
                        </a:rPr>
                        <a:t> </a:t>
                      </a:r>
                      <a:r>
                        <a:rPr sz="1800" spc="-50" dirty="0">
                          <a:latin typeface="Calibri"/>
                          <a:cs typeface="Calibri"/>
                        </a:rPr>
                        <a:t>–</a:t>
                      </a:r>
                      <a:endParaRPr sz="1800" dirty="0">
                        <a:latin typeface="Calibri"/>
                        <a:cs typeface="Calibri"/>
                      </a:endParaRPr>
                    </a:p>
                    <a:p>
                      <a:pPr marL="68580">
                        <a:lnSpc>
                          <a:spcPct val="100000"/>
                        </a:lnSpc>
                        <a:spcBef>
                          <a:spcPts val="5"/>
                        </a:spcBef>
                      </a:pPr>
                      <a:r>
                        <a:rPr sz="1800" spc="-10" dirty="0">
                          <a:latin typeface="Calibri"/>
                          <a:cs typeface="Calibri"/>
                        </a:rPr>
                        <a:t>Centralised/Decentralised</a:t>
                      </a:r>
                      <a:endParaRPr sz="1800" dirty="0">
                        <a:latin typeface="Calibri"/>
                        <a:cs typeface="Calibri"/>
                      </a:endParaRPr>
                    </a:p>
                  </a:txBody>
                  <a:tcPr marL="0" marR="0" marT="1454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160"/>
                        </a:spcBef>
                      </a:pPr>
                      <a:endParaRPr sz="1800" dirty="0">
                        <a:latin typeface="Times New Roman"/>
                        <a:cs typeface="Times New Roman"/>
                      </a:endParaRPr>
                    </a:p>
                    <a:p>
                      <a:pPr algn="ctr">
                        <a:lnSpc>
                          <a:spcPct val="100000"/>
                        </a:lnSpc>
                      </a:pPr>
                      <a:r>
                        <a:rPr sz="1800" spc="-10" dirty="0">
                          <a:latin typeface="Calibri"/>
                          <a:cs typeface="Calibri"/>
                        </a:rPr>
                        <a:t>Centralised</a:t>
                      </a:r>
                      <a:endParaRPr sz="1800" dirty="0">
                        <a:latin typeface="Calibri"/>
                        <a:cs typeface="Calibri"/>
                      </a:endParaRPr>
                    </a:p>
                  </a:txBody>
                  <a:tcPr marL="0" marR="0" marT="203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160"/>
                        </a:spcBef>
                      </a:pPr>
                      <a:endParaRPr sz="1800" dirty="0">
                        <a:latin typeface="Times New Roman"/>
                        <a:cs typeface="Times New Roman"/>
                      </a:endParaRPr>
                    </a:p>
                    <a:p>
                      <a:pPr marL="635" algn="ctr">
                        <a:lnSpc>
                          <a:spcPct val="100000"/>
                        </a:lnSpc>
                      </a:pPr>
                      <a:r>
                        <a:rPr sz="1800" spc="-10" dirty="0">
                          <a:latin typeface="Calibri"/>
                          <a:cs typeface="Calibri"/>
                        </a:rPr>
                        <a:t>Centralised</a:t>
                      </a:r>
                      <a:endParaRPr sz="1800" dirty="0">
                        <a:latin typeface="Calibri"/>
                        <a:cs typeface="Calibri"/>
                      </a:endParaRPr>
                    </a:p>
                  </a:txBody>
                  <a:tcPr marL="0" marR="0" marT="203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160"/>
                        </a:spcBef>
                      </a:pPr>
                      <a:endParaRPr sz="1800" dirty="0">
                        <a:latin typeface="Times New Roman"/>
                        <a:cs typeface="Times New Roman"/>
                      </a:endParaRPr>
                    </a:p>
                    <a:p>
                      <a:pPr marL="635" algn="ctr">
                        <a:lnSpc>
                          <a:spcPct val="100000"/>
                        </a:lnSpc>
                      </a:pPr>
                      <a:r>
                        <a:rPr sz="1800" spc="-10" dirty="0">
                          <a:latin typeface="Calibri"/>
                          <a:cs typeface="Calibri"/>
                        </a:rPr>
                        <a:t>Centralised</a:t>
                      </a:r>
                      <a:endParaRPr sz="1800" dirty="0">
                        <a:latin typeface="Calibri"/>
                        <a:cs typeface="Calibri"/>
                      </a:endParaRPr>
                    </a:p>
                  </a:txBody>
                  <a:tcPr marL="0" marR="0" marT="203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4"/>
                  </a:ext>
                </a:extLst>
              </a:tr>
              <a:tr h="639445">
                <a:tc>
                  <a:txBody>
                    <a:bodyPr/>
                    <a:lstStyle/>
                    <a:p>
                      <a:pPr marL="68580">
                        <a:lnSpc>
                          <a:spcPct val="100000"/>
                        </a:lnSpc>
                        <a:spcBef>
                          <a:spcPts val="245"/>
                        </a:spcBef>
                      </a:pPr>
                      <a:r>
                        <a:rPr sz="1800" dirty="0">
                          <a:latin typeface="Calibri"/>
                          <a:cs typeface="Calibri"/>
                        </a:rPr>
                        <a:t>5.</a:t>
                      </a:r>
                      <a:r>
                        <a:rPr sz="1800" spc="-30" dirty="0">
                          <a:latin typeface="Calibri"/>
                          <a:cs typeface="Calibri"/>
                        </a:rPr>
                        <a:t> </a:t>
                      </a:r>
                      <a:r>
                        <a:rPr sz="1800" dirty="0">
                          <a:latin typeface="Calibri"/>
                          <a:cs typeface="Calibri"/>
                        </a:rPr>
                        <a:t>Use</a:t>
                      </a:r>
                      <a:r>
                        <a:rPr sz="1800" spc="-35" dirty="0">
                          <a:latin typeface="Calibri"/>
                          <a:cs typeface="Calibri"/>
                        </a:rPr>
                        <a:t> </a:t>
                      </a:r>
                      <a:r>
                        <a:rPr sz="1800" dirty="0">
                          <a:latin typeface="Calibri"/>
                          <a:cs typeface="Calibri"/>
                        </a:rPr>
                        <a:t>of</a:t>
                      </a:r>
                      <a:r>
                        <a:rPr sz="1800" spc="-15" dirty="0">
                          <a:latin typeface="Calibri"/>
                          <a:cs typeface="Calibri"/>
                        </a:rPr>
                        <a:t> </a:t>
                      </a:r>
                      <a:r>
                        <a:rPr sz="1800" spc="-10" dirty="0">
                          <a:latin typeface="Calibri"/>
                          <a:cs typeface="Calibri"/>
                        </a:rPr>
                        <a:t>Firm’s</a:t>
                      </a:r>
                      <a:r>
                        <a:rPr sz="1800" spc="-25" dirty="0">
                          <a:latin typeface="Calibri"/>
                          <a:cs typeface="Calibri"/>
                        </a:rPr>
                        <a:t> </a:t>
                      </a:r>
                      <a:r>
                        <a:rPr sz="1800" dirty="0">
                          <a:latin typeface="Calibri"/>
                          <a:cs typeface="Calibri"/>
                        </a:rPr>
                        <a:t>name</a:t>
                      </a:r>
                      <a:r>
                        <a:rPr sz="1800" spc="-30" dirty="0">
                          <a:latin typeface="Calibri"/>
                          <a:cs typeface="Calibri"/>
                        </a:rPr>
                        <a:t> </a:t>
                      </a:r>
                      <a:r>
                        <a:rPr sz="1800" spc="-25" dirty="0">
                          <a:latin typeface="Calibri"/>
                          <a:cs typeface="Calibri"/>
                        </a:rPr>
                        <a:t>in</a:t>
                      </a:r>
                      <a:endParaRPr sz="1800" dirty="0">
                        <a:latin typeface="Calibri"/>
                        <a:cs typeface="Calibri"/>
                      </a:endParaRPr>
                    </a:p>
                    <a:p>
                      <a:pPr marL="68580">
                        <a:lnSpc>
                          <a:spcPct val="100000"/>
                        </a:lnSpc>
                      </a:pPr>
                      <a:r>
                        <a:rPr sz="1800" dirty="0">
                          <a:latin typeface="Calibri"/>
                          <a:cs typeface="Calibri"/>
                        </a:rPr>
                        <a:t>Network</a:t>
                      </a:r>
                      <a:r>
                        <a:rPr sz="1800" spc="-65" dirty="0">
                          <a:latin typeface="Calibri"/>
                          <a:cs typeface="Calibri"/>
                        </a:rPr>
                        <a:t> </a:t>
                      </a:r>
                      <a:r>
                        <a:rPr sz="1800" spc="-10" dirty="0">
                          <a:latin typeface="Calibri"/>
                          <a:cs typeface="Calibri"/>
                        </a:rPr>
                        <a:t>stationery</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30"/>
                        </a:spcBef>
                      </a:pPr>
                      <a:r>
                        <a:rPr sz="1800" spc="-10" dirty="0">
                          <a:latin typeface="Calibri"/>
                          <a:cs typeface="Calibri"/>
                        </a:rPr>
                        <a:t>Allowed</a:t>
                      </a:r>
                      <a:endParaRPr sz="1800" dirty="0">
                        <a:latin typeface="Calibri"/>
                        <a:cs typeface="Calibri"/>
                      </a:endParaRPr>
                    </a:p>
                  </a:txBody>
                  <a:tcPr marL="0" marR="0" marT="1689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30"/>
                        </a:spcBef>
                      </a:pPr>
                      <a:r>
                        <a:rPr sz="1800" spc="-10" dirty="0">
                          <a:latin typeface="Calibri"/>
                          <a:cs typeface="Calibri"/>
                        </a:rPr>
                        <a:t>Allowed</a:t>
                      </a:r>
                      <a:endParaRPr sz="1800" dirty="0">
                        <a:latin typeface="Calibri"/>
                        <a:cs typeface="Calibri"/>
                      </a:endParaRPr>
                    </a:p>
                  </a:txBody>
                  <a:tcPr marL="0" marR="0" marT="1689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30"/>
                        </a:spcBef>
                      </a:pPr>
                      <a:r>
                        <a:rPr sz="1800" spc="-10" dirty="0">
                          <a:latin typeface="Calibri"/>
                          <a:cs typeface="Calibri"/>
                        </a:rPr>
                        <a:t>Allowed</a:t>
                      </a:r>
                      <a:endParaRPr sz="1800" dirty="0">
                        <a:latin typeface="Calibri"/>
                        <a:cs typeface="Calibri"/>
                      </a:endParaRPr>
                    </a:p>
                  </a:txBody>
                  <a:tcPr marL="0" marR="0" marT="1689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5"/>
                  </a:ext>
                </a:extLst>
              </a:tr>
              <a:tr h="639445">
                <a:tc>
                  <a:txBody>
                    <a:bodyPr/>
                    <a:lstStyle/>
                    <a:p>
                      <a:pPr marL="68580" marR="535940">
                        <a:lnSpc>
                          <a:spcPct val="100000"/>
                        </a:lnSpc>
                        <a:spcBef>
                          <a:spcPts val="250"/>
                        </a:spcBef>
                      </a:pPr>
                      <a:r>
                        <a:rPr sz="1800" dirty="0">
                          <a:latin typeface="Calibri"/>
                          <a:cs typeface="Calibri"/>
                        </a:rPr>
                        <a:t>6.</a:t>
                      </a:r>
                      <a:r>
                        <a:rPr sz="1800" spc="-30" dirty="0">
                          <a:latin typeface="Calibri"/>
                          <a:cs typeface="Calibri"/>
                        </a:rPr>
                        <a:t> </a:t>
                      </a:r>
                      <a:r>
                        <a:rPr sz="1800" dirty="0">
                          <a:latin typeface="Calibri"/>
                          <a:cs typeface="Calibri"/>
                        </a:rPr>
                        <a:t>Use</a:t>
                      </a:r>
                      <a:r>
                        <a:rPr sz="1800" spc="-30" dirty="0">
                          <a:latin typeface="Calibri"/>
                          <a:cs typeface="Calibri"/>
                        </a:rPr>
                        <a:t> </a:t>
                      </a:r>
                      <a:r>
                        <a:rPr sz="1800" dirty="0">
                          <a:latin typeface="Calibri"/>
                          <a:cs typeface="Calibri"/>
                        </a:rPr>
                        <a:t>of</a:t>
                      </a:r>
                      <a:r>
                        <a:rPr sz="1800" spc="-15" dirty="0">
                          <a:latin typeface="Calibri"/>
                          <a:cs typeface="Calibri"/>
                        </a:rPr>
                        <a:t> </a:t>
                      </a:r>
                      <a:r>
                        <a:rPr sz="1800" dirty="0">
                          <a:latin typeface="Calibri"/>
                          <a:cs typeface="Calibri"/>
                        </a:rPr>
                        <a:t>Network</a:t>
                      </a:r>
                      <a:r>
                        <a:rPr sz="1800" spc="-30" dirty="0">
                          <a:latin typeface="Calibri"/>
                          <a:cs typeface="Calibri"/>
                        </a:rPr>
                        <a:t> </a:t>
                      </a:r>
                      <a:r>
                        <a:rPr sz="1800" dirty="0">
                          <a:latin typeface="Calibri"/>
                          <a:cs typeface="Calibri"/>
                        </a:rPr>
                        <a:t>name</a:t>
                      </a:r>
                      <a:r>
                        <a:rPr sz="1800" spc="-20" dirty="0">
                          <a:latin typeface="Calibri"/>
                          <a:cs typeface="Calibri"/>
                        </a:rPr>
                        <a:t> </a:t>
                      </a:r>
                      <a:r>
                        <a:rPr sz="1800" spc="-25" dirty="0">
                          <a:latin typeface="Calibri"/>
                          <a:cs typeface="Calibri"/>
                        </a:rPr>
                        <a:t>in </a:t>
                      </a:r>
                      <a:r>
                        <a:rPr sz="1800" dirty="0">
                          <a:latin typeface="Calibri"/>
                          <a:cs typeface="Calibri"/>
                        </a:rPr>
                        <a:t>Firm’s</a:t>
                      </a:r>
                      <a:r>
                        <a:rPr sz="1800" spc="280" dirty="0">
                          <a:latin typeface="Calibri"/>
                          <a:cs typeface="Calibri"/>
                        </a:rPr>
                        <a:t> </a:t>
                      </a:r>
                      <a:r>
                        <a:rPr sz="1800" spc="-10" dirty="0">
                          <a:latin typeface="Calibri"/>
                          <a:cs typeface="Calibri"/>
                        </a:rPr>
                        <a:t>stationery</a:t>
                      </a:r>
                      <a:endParaRPr sz="1800" dirty="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5"/>
                        </a:spcBef>
                      </a:pPr>
                      <a:r>
                        <a:rPr sz="1800" spc="-10" dirty="0">
                          <a:latin typeface="Calibri"/>
                          <a:cs typeface="Calibri"/>
                        </a:rPr>
                        <a:t>Allowed</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5"/>
                        </a:spcBef>
                      </a:pPr>
                      <a:r>
                        <a:rPr sz="1800" spc="-10" dirty="0">
                          <a:latin typeface="Calibri"/>
                          <a:cs typeface="Calibri"/>
                        </a:rPr>
                        <a:t>Allowed</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5"/>
                        </a:spcBef>
                      </a:pPr>
                      <a:r>
                        <a:rPr sz="1800" spc="-10" dirty="0">
                          <a:latin typeface="Calibri"/>
                          <a:cs typeface="Calibri"/>
                        </a:rPr>
                        <a:t>Allowed</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32422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49C26-54DD-6D79-6E75-D1D6A8326C3D}"/>
              </a:ext>
            </a:extLst>
          </p:cNvPr>
          <p:cNvSpPr>
            <a:spLocks noGrp="1"/>
          </p:cNvSpPr>
          <p:nvPr>
            <p:ph type="title"/>
          </p:nvPr>
        </p:nvSpPr>
        <p:spPr>
          <a:xfrm>
            <a:off x="838200" y="0"/>
            <a:ext cx="10515600" cy="1325563"/>
          </a:xfrm>
        </p:spPr>
        <p:txBody>
          <a:bodyPr/>
          <a:lstStyle/>
          <a:p>
            <a:r>
              <a:rPr lang="en-GB" b="1" cap="small" dirty="0">
                <a:solidFill>
                  <a:srgbClr val="083762"/>
                </a:solidFill>
                <a:uFill>
                  <a:solidFill>
                    <a:srgbClr val="083762"/>
                  </a:solidFill>
                </a:uFill>
                <a:latin typeface="+mn-lt"/>
              </a:rPr>
              <a:t>                         Comparative</a:t>
            </a:r>
            <a:r>
              <a:rPr lang="en-GB" b="1" cap="small" spc="195" dirty="0">
                <a:solidFill>
                  <a:srgbClr val="083762"/>
                </a:solidFill>
                <a:uFill>
                  <a:solidFill>
                    <a:srgbClr val="083762"/>
                  </a:solidFill>
                </a:uFill>
                <a:latin typeface="+mn-lt"/>
              </a:rPr>
              <a:t> </a:t>
            </a:r>
            <a:r>
              <a:rPr lang="en-GB" b="1" cap="small" spc="-45" dirty="0">
                <a:solidFill>
                  <a:srgbClr val="083762"/>
                </a:solidFill>
                <a:uFill>
                  <a:solidFill>
                    <a:srgbClr val="083762"/>
                  </a:solidFill>
                </a:uFill>
                <a:latin typeface="+mn-lt"/>
              </a:rPr>
              <a:t>Analysis</a:t>
            </a:r>
            <a:endParaRPr lang="en-GB" b="1" dirty="0">
              <a:latin typeface="+mn-lt"/>
            </a:endParaRPr>
          </a:p>
        </p:txBody>
      </p:sp>
      <p:graphicFrame>
        <p:nvGraphicFramePr>
          <p:cNvPr id="4" name="object 2">
            <a:extLst>
              <a:ext uri="{FF2B5EF4-FFF2-40B4-BE49-F238E27FC236}">
                <a16:creationId xmlns:a16="http://schemas.microsoft.com/office/drawing/2014/main" id="{7F943771-55D3-CE00-3EEA-6F9B7E88F47C}"/>
              </a:ext>
            </a:extLst>
          </p:cNvPr>
          <p:cNvGraphicFramePr>
            <a:graphicFrameLocks noGrp="1"/>
          </p:cNvGraphicFramePr>
          <p:nvPr>
            <p:extLst>
              <p:ext uri="{D42A27DB-BD31-4B8C-83A1-F6EECF244321}">
                <p14:modId xmlns:p14="http://schemas.microsoft.com/office/powerpoint/2010/main" val="1392619828"/>
              </p:ext>
            </p:extLst>
          </p:nvPr>
        </p:nvGraphicFramePr>
        <p:xfrm>
          <a:off x="838200" y="1098223"/>
          <a:ext cx="10586083" cy="5099684"/>
        </p:xfrm>
        <a:graphic>
          <a:graphicData uri="http://schemas.openxmlformats.org/drawingml/2006/table">
            <a:tbl>
              <a:tblPr firstRow="1" bandRow="1">
                <a:tableStyleId>{2D5ABB26-0587-4C30-8999-92F81FD0307C}</a:tableStyleId>
              </a:tblPr>
              <a:tblGrid>
                <a:gridCol w="3156585">
                  <a:extLst>
                    <a:ext uri="{9D8B030D-6E8A-4147-A177-3AD203B41FA5}">
                      <a16:colId xmlns:a16="http://schemas.microsoft.com/office/drawing/2014/main" val="20000"/>
                    </a:ext>
                  </a:extLst>
                </a:gridCol>
                <a:gridCol w="2123440">
                  <a:extLst>
                    <a:ext uri="{9D8B030D-6E8A-4147-A177-3AD203B41FA5}">
                      <a16:colId xmlns:a16="http://schemas.microsoft.com/office/drawing/2014/main" val="20001"/>
                    </a:ext>
                  </a:extLst>
                </a:gridCol>
                <a:gridCol w="2653029">
                  <a:extLst>
                    <a:ext uri="{9D8B030D-6E8A-4147-A177-3AD203B41FA5}">
                      <a16:colId xmlns:a16="http://schemas.microsoft.com/office/drawing/2014/main" val="20002"/>
                    </a:ext>
                  </a:extLst>
                </a:gridCol>
                <a:gridCol w="2653029">
                  <a:extLst>
                    <a:ext uri="{9D8B030D-6E8A-4147-A177-3AD203B41FA5}">
                      <a16:colId xmlns:a16="http://schemas.microsoft.com/office/drawing/2014/main" val="20003"/>
                    </a:ext>
                  </a:extLst>
                </a:gridCol>
              </a:tblGrid>
              <a:tr h="557530">
                <a:tc>
                  <a:txBody>
                    <a:bodyPr/>
                    <a:lstStyle/>
                    <a:p>
                      <a:pPr marL="68580">
                        <a:lnSpc>
                          <a:spcPct val="100000"/>
                        </a:lnSpc>
                        <a:spcBef>
                          <a:spcPts val="1000"/>
                        </a:spcBef>
                      </a:pPr>
                      <a:r>
                        <a:rPr sz="1800" b="1" spc="-10" dirty="0">
                          <a:solidFill>
                            <a:schemeClr val="bg1"/>
                          </a:solidFill>
                          <a:latin typeface="Calibri"/>
                          <a:cs typeface="Calibri"/>
                        </a:rPr>
                        <a:t>BASIS</a:t>
                      </a:r>
                      <a:r>
                        <a:rPr lang="en-US" sz="1800" b="1" spc="-10" dirty="0">
                          <a:solidFill>
                            <a:schemeClr val="bg1"/>
                          </a:solidFill>
                          <a:latin typeface="Calibri"/>
                          <a:cs typeface="Calibri"/>
                        </a:rPr>
                        <a:t> </a:t>
                      </a:r>
                      <a:endParaRPr sz="1800" dirty="0">
                        <a:solidFill>
                          <a:schemeClr val="bg1"/>
                        </a:solidFill>
                        <a:latin typeface="Calibri"/>
                        <a:cs typeface="Calibri"/>
                      </a:endParaRPr>
                    </a:p>
                  </a:txBody>
                  <a:tcPr marL="0" marR="0" marT="1270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marL="1270" algn="ctr">
                        <a:lnSpc>
                          <a:spcPct val="100000"/>
                        </a:lnSpc>
                        <a:spcBef>
                          <a:spcPts val="1000"/>
                        </a:spcBef>
                      </a:pPr>
                      <a:r>
                        <a:rPr sz="1800" b="1" spc="-10" dirty="0">
                          <a:solidFill>
                            <a:schemeClr val="bg1"/>
                          </a:solidFill>
                          <a:latin typeface="Calibri"/>
                          <a:cs typeface="Calibri"/>
                        </a:rPr>
                        <a:t>ALLIANCE</a:t>
                      </a:r>
                      <a:endParaRPr sz="1800" dirty="0">
                        <a:solidFill>
                          <a:schemeClr val="bg1"/>
                        </a:solidFill>
                        <a:latin typeface="Calibri"/>
                        <a:cs typeface="Calibri"/>
                      </a:endParaRPr>
                    </a:p>
                  </a:txBody>
                  <a:tcPr marL="0" marR="0" marT="1270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000"/>
                        </a:spcBef>
                      </a:pP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270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000"/>
                        </a:spcBef>
                      </a:pPr>
                      <a:r>
                        <a:rPr sz="1800" b="1" dirty="0">
                          <a:solidFill>
                            <a:schemeClr val="bg1"/>
                          </a:solidFill>
                          <a:latin typeface="Calibri"/>
                          <a:cs typeface="Calibri"/>
                        </a:rPr>
                        <a:t>LEAD</a:t>
                      </a:r>
                      <a:r>
                        <a:rPr sz="1800" b="1" spc="-30" dirty="0">
                          <a:solidFill>
                            <a:schemeClr val="bg1"/>
                          </a:solidFill>
                          <a:latin typeface="Calibri"/>
                          <a:cs typeface="Calibri"/>
                        </a:rPr>
                        <a:t> </a:t>
                      </a:r>
                      <a:r>
                        <a:rPr sz="1800" b="1" dirty="0">
                          <a:solidFill>
                            <a:schemeClr val="bg1"/>
                          </a:solidFill>
                          <a:latin typeface="Calibri"/>
                          <a:cs typeface="Calibri"/>
                        </a:rPr>
                        <a:t>FIRM</a:t>
                      </a:r>
                      <a:r>
                        <a:rPr sz="1800" b="1" spc="-20" dirty="0">
                          <a:solidFill>
                            <a:schemeClr val="bg1"/>
                          </a:solidFill>
                          <a:latin typeface="Calibri"/>
                          <a:cs typeface="Calibri"/>
                        </a:rPr>
                        <a:t> </a:t>
                      </a: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2700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extLst>
                  <a:ext uri="{0D108BD9-81ED-4DB2-BD59-A6C34878D82A}">
                    <a16:rowId xmlns:a16="http://schemas.microsoft.com/office/drawing/2014/main" val="10000"/>
                  </a:ext>
                </a:extLst>
              </a:tr>
              <a:tr h="647065">
                <a:tc>
                  <a:txBody>
                    <a:bodyPr/>
                    <a:lstStyle/>
                    <a:p>
                      <a:pPr marL="68580">
                        <a:lnSpc>
                          <a:spcPct val="100000"/>
                        </a:lnSpc>
                        <a:spcBef>
                          <a:spcPts val="1350"/>
                        </a:spcBef>
                      </a:pPr>
                      <a:r>
                        <a:rPr sz="1800" dirty="0">
                          <a:solidFill>
                            <a:srgbClr val="071D28"/>
                          </a:solidFill>
                          <a:latin typeface="Calibri"/>
                          <a:cs typeface="Calibri"/>
                        </a:rPr>
                        <a:t>7.</a:t>
                      </a:r>
                      <a:r>
                        <a:rPr sz="1800" spc="-45" dirty="0">
                          <a:solidFill>
                            <a:srgbClr val="071D28"/>
                          </a:solidFill>
                          <a:latin typeface="Calibri"/>
                          <a:cs typeface="Calibri"/>
                        </a:rPr>
                        <a:t> </a:t>
                      </a:r>
                      <a:r>
                        <a:rPr sz="1800" dirty="0">
                          <a:solidFill>
                            <a:srgbClr val="071D28"/>
                          </a:solidFill>
                          <a:latin typeface="Calibri"/>
                          <a:cs typeface="Calibri"/>
                        </a:rPr>
                        <a:t>Unique</a:t>
                      </a:r>
                      <a:r>
                        <a:rPr sz="1800" spc="-30" dirty="0">
                          <a:solidFill>
                            <a:srgbClr val="071D28"/>
                          </a:solidFill>
                          <a:latin typeface="Calibri"/>
                          <a:cs typeface="Calibri"/>
                        </a:rPr>
                        <a:t> </a:t>
                      </a:r>
                      <a:r>
                        <a:rPr sz="1800" spc="-10" dirty="0">
                          <a:solidFill>
                            <a:srgbClr val="071D28"/>
                          </a:solidFill>
                          <a:latin typeface="Calibri"/>
                          <a:cs typeface="Calibri"/>
                        </a:rPr>
                        <a:t>Registration</a:t>
                      </a:r>
                      <a:r>
                        <a:rPr sz="1800" spc="-30" dirty="0">
                          <a:solidFill>
                            <a:srgbClr val="071D28"/>
                          </a:solidFill>
                          <a:latin typeface="Calibri"/>
                          <a:cs typeface="Calibri"/>
                        </a:rPr>
                        <a:t> </a:t>
                      </a:r>
                      <a:r>
                        <a:rPr sz="1800" spc="-10" dirty="0">
                          <a:solidFill>
                            <a:srgbClr val="071D28"/>
                          </a:solidFill>
                          <a:latin typeface="Calibri"/>
                          <a:cs typeface="Calibri"/>
                        </a:rPr>
                        <a:t>Number</a:t>
                      </a:r>
                      <a:endParaRPr sz="1800" dirty="0">
                        <a:latin typeface="Calibri"/>
                        <a:cs typeface="Calibri"/>
                      </a:endParaRPr>
                    </a:p>
                  </a:txBody>
                  <a:tcPr marL="0" marR="0" marT="17145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350"/>
                        </a:spcBef>
                      </a:pPr>
                      <a:r>
                        <a:rPr sz="1800" spc="-25" dirty="0">
                          <a:solidFill>
                            <a:srgbClr val="071D28"/>
                          </a:solidFill>
                          <a:latin typeface="Calibri"/>
                          <a:cs typeface="Calibri"/>
                        </a:rPr>
                        <a:t>ARN</a:t>
                      </a:r>
                      <a:endParaRPr sz="1800" dirty="0">
                        <a:latin typeface="Calibri"/>
                        <a:cs typeface="Calibri"/>
                      </a:endParaRPr>
                    </a:p>
                  </a:txBody>
                  <a:tcPr marL="0" marR="0" marT="17145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350"/>
                        </a:spcBef>
                      </a:pPr>
                      <a:r>
                        <a:rPr sz="1800" spc="-25" dirty="0">
                          <a:solidFill>
                            <a:srgbClr val="071D28"/>
                          </a:solidFill>
                          <a:latin typeface="Calibri"/>
                          <a:cs typeface="Calibri"/>
                        </a:rPr>
                        <a:t>NRN</a:t>
                      </a:r>
                      <a:endParaRPr sz="1800" dirty="0">
                        <a:latin typeface="Calibri"/>
                        <a:cs typeface="Calibri"/>
                      </a:endParaRPr>
                    </a:p>
                  </a:txBody>
                  <a:tcPr marL="0" marR="0" marT="17145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350"/>
                        </a:spcBef>
                      </a:pPr>
                      <a:r>
                        <a:rPr sz="1800" spc="-25" dirty="0">
                          <a:solidFill>
                            <a:srgbClr val="071D28"/>
                          </a:solidFill>
                          <a:latin typeface="Calibri"/>
                          <a:cs typeface="Calibri"/>
                        </a:rPr>
                        <a:t>NRN</a:t>
                      </a:r>
                      <a:endParaRPr sz="1800" dirty="0">
                        <a:latin typeface="Calibri"/>
                        <a:cs typeface="Calibri"/>
                      </a:endParaRPr>
                    </a:p>
                  </a:txBody>
                  <a:tcPr marL="0" marR="0" marT="17145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1"/>
                  </a:ext>
                </a:extLst>
              </a:tr>
              <a:tr h="640080">
                <a:tc>
                  <a:txBody>
                    <a:bodyPr/>
                    <a:lstStyle/>
                    <a:p>
                      <a:pPr marL="68580" marR="605790">
                        <a:lnSpc>
                          <a:spcPct val="100000"/>
                        </a:lnSpc>
                        <a:spcBef>
                          <a:spcPts val="240"/>
                        </a:spcBef>
                      </a:pPr>
                      <a:r>
                        <a:rPr sz="1800" dirty="0">
                          <a:solidFill>
                            <a:srgbClr val="071D28"/>
                          </a:solidFill>
                          <a:latin typeface="Calibri"/>
                          <a:cs typeface="Calibri"/>
                        </a:rPr>
                        <a:t>8.</a:t>
                      </a:r>
                      <a:r>
                        <a:rPr sz="1800" spc="-25" dirty="0">
                          <a:solidFill>
                            <a:srgbClr val="071D28"/>
                          </a:solidFill>
                          <a:latin typeface="Calibri"/>
                          <a:cs typeface="Calibri"/>
                        </a:rPr>
                        <a:t> </a:t>
                      </a:r>
                      <a:r>
                        <a:rPr sz="1800" spc="-10" dirty="0">
                          <a:solidFill>
                            <a:srgbClr val="071D28"/>
                          </a:solidFill>
                          <a:latin typeface="Calibri"/>
                          <a:cs typeface="Calibri"/>
                        </a:rPr>
                        <a:t>Membership </a:t>
                      </a:r>
                      <a:r>
                        <a:rPr sz="1800" dirty="0">
                          <a:solidFill>
                            <a:srgbClr val="071D28"/>
                          </a:solidFill>
                          <a:latin typeface="Calibri"/>
                          <a:cs typeface="Calibri"/>
                        </a:rPr>
                        <a:t>of</a:t>
                      </a:r>
                      <a:r>
                        <a:rPr sz="1800" spc="-20" dirty="0">
                          <a:solidFill>
                            <a:srgbClr val="071D28"/>
                          </a:solidFill>
                          <a:latin typeface="Calibri"/>
                          <a:cs typeface="Calibri"/>
                        </a:rPr>
                        <a:t> </a:t>
                      </a:r>
                      <a:r>
                        <a:rPr sz="1800" spc="-10" dirty="0">
                          <a:solidFill>
                            <a:srgbClr val="071D28"/>
                          </a:solidFill>
                          <a:latin typeface="Calibri"/>
                          <a:cs typeface="Calibri"/>
                        </a:rPr>
                        <a:t>multiple networks</a:t>
                      </a:r>
                      <a:endParaRPr sz="1800" dirty="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67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3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67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3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67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2"/>
                  </a:ext>
                </a:extLst>
              </a:tr>
              <a:tr h="792480">
                <a:tc>
                  <a:txBody>
                    <a:bodyPr/>
                    <a:lstStyle/>
                    <a:p>
                      <a:pPr marL="68580" marR="267970">
                        <a:lnSpc>
                          <a:spcPct val="100000"/>
                        </a:lnSpc>
                        <a:spcBef>
                          <a:spcPts val="844"/>
                        </a:spcBef>
                      </a:pPr>
                      <a:r>
                        <a:rPr sz="1800" dirty="0">
                          <a:solidFill>
                            <a:srgbClr val="071D28"/>
                          </a:solidFill>
                          <a:latin typeface="Calibri"/>
                          <a:cs typeface="Calibri"/>
                        </a:rPr>
                        <a:t>9.</a:t>
                      </a:r>
                      <a:r>
                        <a:rPr sz="1800" spc="-25" dirty="0">
                          <a:solidFill>
                            <a:srgbClr val="071D28"/>
                          </a:solidFill>
                          <a:latin typeface="Calibri"/>
                          <a:cs typeface="Calibri"/>
                        </a:rPr>
                        <a:t> </a:t>
                      </a:r>
                      <a:r>
                        <a:rPr sz="1800" dirty="0">
                          <a:solidFill>
                            <a:srgbClr val="071D28"/>
                          </a:solidFill>
                          <a:latin typeface="Calibri"/>
                          <a:cs typeface="Calibri"/>
                        </a:rPr>
                        <a:t>Firm</a:t>
                      </a:r>
                      <a:r>
                        <a:rPr sz="1800" spc="-20" dirty="0">
                          <a:solidFill>
                            <a:srgbClr val="071D28"/>
                          </a:solidFill>
                          <a:latin typeface="Calibri"/>
                          <a:cs typeface="Calibri"/>
                        </a:rPr>
                        <a:t> </a:t>
                      </a:r>
                      <a:r>
                        <a:rPr sz="1800" dirty="0">
                          <a:solidFill>
                            <a:srgbClr val="071D28"/>
                          </a:solidFill>
                          <a:latin typeface="Calibri"/>
                          <a:cs typeface="Calibri"/>
                        </a:rPr>
                        <a:t>with</a:t>
                      </a:r>
                      <a:r>
                        <a:rPr sz="1800" spc="-5" dirty="0">
                          <a:solidFill>
                            <a:srgbClr val="071D28"/>
                          </a:solidFill>
                          <a:latin typeface="Calibri"/>
                          <a:cs typeface="Calibri"/>
                        </a:rPr>
                        <a:t> </a:t>
                      </a:r>
                      <a:r>
                        <a:rPr sz="1800" dirty="0">
                          <a:solidFill>
                            <a:srgbClr val="071D28"/>
                          </a:solidFill>
                          <a:latin typeface="Calibri"/>
                          <a:cs typeface="Calibri"/>
                        </a:rPr>
                        <a:t>majority</a:t>
                      </a:r>
                      <a:r>
                        <a:rPr sz="1800" spc="-20" dirty="0">
                          <a:solidFill>
                            <a:srgbClr val="071D28"/>
                          </a:solidFill>
                          <a:latin typeface="Calibri"/>
                          <a:cs typeface="Calibri"/>
                        </a:rPr>
                        <a:t> </a:t>
                      </a:r>
                      <a:r>
                        <a:rPr sz="1800" spc="-10" dirty="0">
                          <a:solidFill>
                            <a:srgbClr val="071D28"/>
                          </a:solidFill>
                          <a:latin typeface="Calibri"/>
                          <a:cs typeface="Calibri"/>
                        </a:rPr>
                        <a:t>common </a:t>
                      </a:r>
                      <a:r>
                        <a:rPr sz="1800" dirty="0">
                          <a:solidFill>
                            <a:srgbClr val="071D28"/>
                          </a:solidFill>
                          <a:latin typeface="Calibri"/>
                          <a:cs typeface="Calibri"/>
                        </a:rPr>
                        <a:t>partners</a:t>
                      </a:r>
                      <a:r>
                        <a:rPr sz="1800" spc="-65" dirty="0">
                          <a:solidFill>
                            <a:srgbClr val="071D28"/>
                          </a:solidFill>
                          <a:latin typeface="Calibri"/>
                          <a:cs typeface="Calibri"/>
                        </a:rPr>
                        <a:t> </a:t>
                      </a:r>
                      <a:r>
                        <a:rPr sz="1800" dirty="0">
                          <a:solidFill>
                            <a:srgbClr val="071D28"/>
                          </a:solidFill>
                          <a:latin typeface="Calibri"/>
                          <a:cs typeface="Calibri"/>
                        </a:rPr>
                        <a:t>in</a:t>
                      </a:r>
                      <a:r>
                        <a:rPr sz="1800" spc="-55" dirty="0">
                          <a:solidFill>
                            <a:srgbClr val="071D28"/>
                          </a:solidFill>
                          <a:latin typeface="Calibri"/>
                          <a:cs typeface="Calibri"/>
                        </a:rPr>
                        <a:t> </a:t>
                      </a:r>
                      <a:r>
                        <a:rPr sz="1800" spc="-10" dirty="0">
                          <a:solidFill>
                            <a:srgbClr val="071D28"/>
                          </a:solidFill>
                          <a:latin typeface="Calibri"/>
                          <a:cs typeface="Calibri"/>
                        </a:rPr>
                        <a:t>different</a:t>
                      </a:r>
                      <a:r>
                        <a:rPr sz="1800" spc="-60" dirty="0">
                          <a:solidFill>
                            <a:srgbClr val="071D28"/>
                          </a:solidFill>
                          <a:latin typeface="Calibri"/>
                          <a:cs typeface="Calibri"/>
                        </a:rPr>
                        <a:t> </a:t>
                      </a:r>
                      <a:r>
                        <a:rPr sz="1800" spc="-10" dirty="0">
                          <a:solidFill>
                            <a:srgbClr val="071D28"/>
                          </a:solidFill>
                          <a:latin typeface="Calibri"/>
                          <a:cs typeface="Calibri"/>
                        </a:rPr>
                        <a:t>network</a:t>
                      </a:r>
                      <a:endParaRPr sz="1800" dirty="0">
                        <a:latin typeface="Calibri"/>
                        <a:cs typeface="Calibri"/>
                      </a:endParaRPr>
                    </a:p>
                  </a:txBody>
                  <a:tcPr marL="0" marR="0" marT="1073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925"/>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444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925"/>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444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925"/>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444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3"/>
                  </a:ext>
                </a:extLst>
              </a:tr>
              <a:tr h="640080">
                <a:tc>
                  <a:txBody>
                    <a:bodyPr/>
                    <a:lstStyle/>
                    <a:p>
                      <a:pPr marL="68580" marR="384810">
                        <a:lnSpc>
                          <a:spcPct val="100000"/>
                        </a:lnSpc>
                        <a:spcBef>
                          <a:spcPts val="245"/>
                        </a:spcBef>
                      </a:pPr>
                      <a:r>
                        <a:rPr sz="1800" dirty="0">
                          <a:solidFill>
                            <a:srgbClr val="071D28"/>
                          </a:solidFill>
                          <a:latin typeface="Calibri"/>
                          <a:cs typeface="Calibri"/>
                        </a:rPr>
                        <a:t>10.</a:t>
                      </a:r>
                      <a:r>
                        <a:rPr sz="1800" spc="-45" dirty="0">
                          <a:solidFill>
                            <a:srgbClr val="071D28"/>
                          </a:solidFill>
                          <a:latin typeface="Calibri"/>
                          <a:cs typeface="Calibri"/>
                        </a:rPr>
                        <a:t> </a:t>
                      </a:r>
                      <a:r>
                        <a:rPr sz="1800" spc="-10" dirty="0">
                          <a:solidFill>
                            <a:srgbClr val="071D28"/>
                          </a:solidFill>
                          <a:latin typeface="Calibri"/>
                          <a:cs typeface="Calibri"/>
                        </a:rPr>
                        <a:t>Restrictions</a:t>
                      </a:r>
                      <a:r>
                        <a:rPr sz="1800" spc="-15" dirty="0">
                          <a:solidFill>
                            <a:srgbClr val="071D28"/>
                          </a:solidFill>
                          <a:latin typeface="Calibri"/>
                          <a:cs typeface="Calibri"/>
                        </a:rPr>
                        <a:t> </a:t>
                      </a:r>
                      <a:r>
                        <a:rPr sz="1800" dirty="0">
                          <a:solidFill>
                            <a:srgbClr val="071D28"/>
                          </a:solidFill>
                          <a:latin typeface="Calibri"/>
                          <a:cs typeface="Calibri"/>
                        </a:rPr>
                        <a:t>in</a:t>
                      </a:r>
                      <a:r>
                        <a:rPr sz="1800" spc="-30" dirty="0">
                          <a:solidFill>
                            <a:srgbClr val="071D28"/>
                          </a:solidFill>
                          <a:latin typeface="Calibri"/>
                          <a:cs typeface="Calibri"/>
                        </a:rPr>
                        <a:t> </a:t>
                      </a:r>
                      <a:r>
                        <a:rPr sz="1800" dirty="0">
                          <a:solidFill>
                            <a:srgbClr val="071D28"/>
                          </a:solidFill>
                          <a:latin typeface="Calibri"/>
                          <a:cs typeface="Calibri"/>
                        </a:rPr>
                        <a:t>practice</a:t>
                      </a:r>
                      <a:r>
                        <a:rPr sz="1800" spc="-25" dirty="0">
                          <a:solidFill>
                            <a:srgbClr val="071D28"/>
                          </a:solidFill>
                          <a:latin typeface="Calibri"/>
                          <a:cs typeface="Calibri"/>
                        </a:rPr>
                        <a:t> as </a:t>
                      </a:r>
                      <a:r>
                        <a:rPr sz="1800" dirty="0">
                          <a:solidFill>
                            <a:srgbClr val="071D28"/>
                          </a:solidFill>
                          <a:latin typeface="Calibri"/>
                          <a:cs typeface="Calibri"/>
                        </a:rPr>
                        <a:t>individual</a:t>
                      </a:r>
                      <a:r>
                        <a:rPr sz="1800" spc="-60" dirty="0">
                          <a:solidFill>
                            <a:srgbClr val="071D28"/>
                          </a:solidFill>
                          <a:latin typeface="Calibri"/>
                          <a:cs typeface="Calibri"/>
                        </a:rPr>
                        <a:t> </a:t>
                      </a:r>
                      <a:r>
                        <a:rPr sz="1800" spc="-10" dirty="0">
                          <a:solidFill>
                            <a:srgbClr val="071D28"/>
                          </a:solidFill>
                          <a:latin typeface="Calibri"/>
                          <a:cs typeface="Calibri"/>
                        </a:rPr>
                        <a:t>firms</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25"/>
                        </a:spcBef>
                      </a:pPr>
                      <a:r>
                        <a:rPr sz="1800" spc="-25" dirty="0">
                          <a:solidFill>
                            <a:srgbClr val="071D28"/>
                          </a:solidFill>
                          <a:latin typeface="Calibri"/>
                          <a:cs typeface="Calibri"/>
                        </a:rPr>
                        <a:t>NIL</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271145" marR="262890" indent="202565">
                        <a:lnSpc>
                          <a:spcPct val="100000"/>
                        </a:lnSpc>
                        <a:spcBef>
                          <a:spcPts val="245"/>
                        </a:spcBef>
                      </a:pPr>
                      <a:r>
                        <a:rPr sz="1800" dirty="0">
                          <a:solidFill>
                            <a:srgbClr val="071D28"/>
                          </a:solidFill>
                          <a:latin typeface="Calibri"/>
                          <a:cs typeface="Calibri"/>
                        </a:rPr>
                        <a:t>Subject</a:t>
                      </a:r>
                      <a:r>
                        <a:rPr sz="1800" spc="-50" dirty="0">
                          <a:solidFill>
                            <a:srgbClr val="071D28"/>
                          </a:solidFill>
                          <a:latin typeface="Calibri"/>
                          <a:cs typeface="Calibri"/>
                        </a:rPr>
                        <a:t> </a:t>
                      </a:r>
                      <a:r>
                        <a:rPr sz="1800" dirty="0">
                          <a:solidFill>
                            <a:srgbClr val="071D28"/>
                          </a:solidFill>
                          <a:latin typeface="Calibri"/>
                          <a:cs typeface="Calibri"/>
                        </a:rPr>
                        <a:t>to</a:t>
                      </a:r>
                      <a:r>
                        <a:rPr sz="1800" spc="-45" dirty="0">
                          <a:solidFill>
                            <a:srgbClr val="071D28"/>
                          </a:solidFill>
                          <a:latin typeface="Calibri"/>
                          <a:cs typeface="Calibri"/>
                        </a:rPr>
                        <a:t> </a:t>
                      </a:r>
                      <a:r>
                        <a:rPr sz="1800" spc="-10" dirty="0">
                          <a:solidFill>
                            <a:srgbClr val="071D28"/>
                          </a:solidFill>
                          <a:latin typeface="Calibri"/>
                          <a:cs typeface="Calibri"/>
                        </a:rPr>
                        <a:t>internal agreement</a:t>
                      </a:r>
                      <a:r>
                        <a:rPr sz="1800" spc="-25" dirty="0">
                          <a:solidFill>
                            <a:srgbClr val="071D28"/>
                          </a:solidFill>
                          <a:latin typeface="Calibri"/>
                          <a:cs typeface="Calibri"/>
                        </a:rPr>
                        <a:t> </a:t>
                      </a:r>
                      <a:r>
                        <a:rPr sz="1800" dirty="0">
                          <a:solidFill>
                            <a:srgbClr val="071D28"/>
                          </a:solidFill>
                          <a:latin typeface="Calibri"/>
                          <a:cs typeface="Calibri"/>
                        </a:rPr>
                        <a:t>of</a:t>
                      </a:r>
                      <a:r>
                        <a:rPr sz="1800" spc="-20" dirty="0">
                          <a:solidFill>
                            <a:srgbClr val="071D28"/>
                          </a:solidFill>
                          <a:latin typeface="Calibri"/>
                          <a:cs typeface="Calibri"/>
                        </a:rPr>
                        <a:t> </a:t>
                      </a:r>
                      <a:r>
                        <a:rPr sz="1800" spc="-10" dirty="0">
                          <a:solidFill>
                            <a:srgbClr val="071D28"/>
                          </a:solidFill>
                          <a:latin typeface="Calibri"/>
                          <a:cs typeface="Calibri"/>
                        </a:rPr>
                        <a:t>Network</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271145" marR="262890" indent="202565">
                        <a:lnSpc>
                          <a:spcPct val="100000"/>
                        </a:lnSpc>
                        <a:spcBef>
                          <a:spcPts val="245"/>
                        </a:spcBef>
                      </a:pPr>
                      <a:r>
                        <a:rPr sz="1800" dirty="0">
                          <a:solidFill>
                            <a:srgbClr val="071D28"/>
                          </a:solidFill>
                          <a:latin typeface="Calibri"/>
                          <a:cs typeface="Calibri"/>
                        </a:rPr>
                        <a:t>Subject</a:t>
                      </a:r>
                      <a:r>
                        <a:rPr sz="1800" spc="-50" dirty="0">
                          <a:solidFill>
                            <a:srgbClr val="071D28"/>
                          </a:solidFill>
                          <a:latin typeface="Calibri"/>
                          <a:cs typeface="Calibri"/>
                        </a:rPr>
                        <a:t> </a:t>
                      </a:r>
                      <a:r>
                        <a:rPr sz="1800" dirty="0">
                          <a:solidFill>
                            <a:srgbClr val="071D28"/>
                          </a:solidFill>
                          <a:latin typeface="Calibri"/>
                          <a:cs typeface="Calibri"/>
                        </a:rPr>
                        <a:t>to</a:t>
                      </a:r>
                      <a:r>
                        <a:rPr sz="1800" spc="-45" dirty="0">
                          <a:solidFill>
                            <a:srgbClr val="071D28"/>
                          </a:solidFill>
                          <a:latin typeface="Calibri"/>
                          <a:cs typeface="Calibri"/>
                        </a:rPr>
                        <a:t> </a:t>
                      </a:r>
                      <a:r>
                        <a:rPr sz="1800" spc="-10" dirty="0">
                          <a:solidFill>
                            <a:srgbClr val="071D28"/>
                          </a:solidFill>
                          <a:latin typeface="Calibri"/>
                          <a:cs typeface="Calibri"/>
                        </a:rPr>
                        <a:t>internal agreement</a:t>
                      </a:r>
                      <a:r>
                        <a:rPr sz="1800" spc="-25" dirty="0">
                          <a:solidFill>
                            <a:srgbClr val="071D28"/>
                          </a:solidFill>
                          <a:latin typeface="Calibri"/>
                          <a:cs typeface="Calibri"/>
                        </a:rPr>
                        <a:t> </a:t>
                      </a:r>
                      <a:r>
                        <a:rPr sz="1800" dirty="0">
                          <a:solidFill>
                            <a:srgbClr val="071D28"/>
                          </a:solidFill>
                          <a:latin typeface="Calibri"/>
                          <a:cs typeface="Calibri"/>
                        </a:rPr>
                        <a:t>of</a:t>
                      </a:r>
                      <a:r>
                        <a:rPr sz="1800" spc="-20" dirty="0">
                          <a:solidFill>
                            <a:srgbClr val="071D28"/>
                          </a:solidFill>
                          <a:latin typeface="Calibri"/>
                          <a:cs typeface="Calibri"/>
                        </a:rPr>
                        <a:t> </a:t>
                      </a:r>
                      <a:r>
                        <a:rPr sz="1800" spc="-10" dirty="0">
                          <a:solidFill>
                            <a:srgbClr val="071D28"/>
                          </a:solidFill>
                          <a:latin typeface="Calibri"/>
                          <a:cs typeface="Calibri"/>
                        </a:rPr>
                        <a:t>Network</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4"/>
                  </a:ext>
                </a:extLst>
              </a:tr>
              <a:tr h="792480">
                <a:tc>
                  <a:txBody>
                    <a:bodyPr/>
                    <a:lstStyle/>
                    <a:p>
                      <a:pPr marL="68580">
                        <a:lnSpc>
                          <a:spcPct val="100000"/>
                        </a:lnSpc>
                        <a:spcBef>
                          <a:spcPts val="844"/>
                        </a:spcBef>
                      </a:pPr>
                      <a:r>
                        <a:rPr sz="1800" dirty="0">
                          <a:solidFill>
                            <a:srgbClr val="071D28"/>
                          </a:solidFill>
                          <a:latin typeface="Calibri"/>
                          <a:cs typeface="Calibri"/>
                        </a:rPr>
                        <a:t>11.</a:t>
                      </a:r>
                      <a:r>
                        <a:rPr sz="1800" spc="-35" dirty="0">
                          <a:solidFill>
                            <a:srgbClr val="071D28"/>
                          </a:solidFill>
                          <a:latin typeface="Calibri"/>
                          <a:cs typeface="Calibri"/>
                        </a:rPr>
                        <a:t> </a:t>
                      </a:r>
                      <a:r>
                        <a:rPr sz="1800" spc="-10" dirty="0">
                          <a:solidFill>
                            <a:srgbClr val="071D28"/>
                          </a:solidFill>
                          <a:latin typeface="Calibri"/>
                          <a:cs typeface="Calibri"/>
                        </a:rPr>
                        <a:t>Empanelment</a:t>
                      </a:r>
                      <a:r>
                        <a:rPr sz="1800" spc="-25" dirty="0">
                          <a:solidFill>
                            <a:srgbClr val="071D28"/>
                          </a:solidFill>
                          <a:latin typeface="Calibri"/>
                          <a:cs typeface="Calibri"/>
                        </a:rPr>
                        <a:t> </a:t>
                      </a:r>
                      <a:r>
                        <a:rPr sz="1800" dirty="0">
                          <a:solidFill>
                            <a:srgbClr val="071D28"/>
                          </a:solidFill>
                          <a:latin typeface="Calibri"/>
                          <a:cs typeface="Calibri"/>
                        </a:rPr>
                        <a:t>by</a:t>
                      </a:r>
                      <a:r>
                        <a:rPr sz="1800" spc="-20" dirty="0">
                          <a:solidFill>
                            <a:srgbClr val="071D28"/>
                          </a:solidFill>
                          <a:latin typeface="Calibri"/>
                          <a:cs typeface="Calibri"/>
                        </a:rPr>
                        <a:t> </a:t>
                      </a:r>
                      <a:r>
                        <a:rPr sz="1800" spc="-10" dirty="0">
                          <a:solidFill>
                            <a:srgbClr val="071D28"/>
                          </a:solidFill>
                          <a:latin typeface="Calibri"/>
                          <a:cs typeface="Calibri"/>
                        </a:rPr>
                        <a:t>Individual</a:t>
                      </a:r>
                      <a:endParaRPr sz="1800" dirty="0">
                        <a:latin typeface="Calibri"/>
                        <a:cs typeface="Calibri"/>
                      </a:endParaRPr>
                    </a:p>
                    <a:p>
                      <a:pPr marL="68580">
                        <a:lnSpc>
                          <a:spcPct val="100000"/>
                        </a:lnSpc>
                        <a:spcBef>
                          <a:spcPts val="5"/>
                        </a:spcBef>
                      </a:pPr>
                      <a:r>
                        <a:rPr sz="1800" spc="-10" dirty="0">
                          <a:solidFill>
                            <a:srgbClr val="071D28"/>
                          </a:solidFill>
                          <a:latin typeface="Calibri"/>
                          <a:cs typeface="Calibri"/>
                        </a:rPr>
                        <a:t>Firms</a:t>
                      </a:r>
                      <a:endParaRPr sz="1800" dirty="0">
                        <a:latin typeface="Calibri"/>
                        <a:cs typeface="Calibri"/>
                      </a:endParaRPr>
                    </a:p>
                  </a:txBody>
                  <a:tcPr marL="0" marR="0" marT="1073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925"/>
                        </a:spcBef>
                      </a:pPr>
                      <a:r>
                        <a:rPr sz="1800" spc="-10" dirty="0">
                          <a:solidFill>
                            <a:srgbClr val="071D28"/>
                          </a:solidFill>
                          <a:latin typeface="Calibri"/>
                          <a:cs typeface="Calibri"/>
                        </a:rPr>
                        <a:t>Allowed</a:t>
                      </a:r>
                      <a:endParaRPr sz="1800" dirty="0">
                        <a:latin typeface="Calibri"/>
                        <a:cs typeface="Calibri"/>
                      </a:endParaRPr>
                    </a:p>
                  </a:txBody>
                  <a:tcPr marL="0" marR="0" marT="2444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925"/>
                        </a:spcBef>
                      </a:pPr>
                      <a:r>
                        <a:rPr sz="1800" spc="-10" dirty="0">
                          <a:solidFill>
                            <a:srgbClr val="071D28"/>
                          </a:solidFill>
                          <a:latin typeface="Calibri"/>
                          <a:cs typeface="Calibri"/>
                        </a:rPr>
                        <a:t>Allowed</a:t>
                      </a:r>
                      <a:endParaRPr sz="1800" dirty="0">
                        <a:latin typeface="Calibri"/>
                        <a:cs typeface="Calibri"/>
                      </a:endParaRPr>
                    </a:p>
                  </a:txBody>
                  <a:tcPr marL="0" marR="0" marT="2444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257175">
                        <a:lnSpc>
                          <a:spcPct val="100000"/>
                        </a:lnSpc>
                        <a:spcBef>
                          <a:spcPts val="844"/>
                        </a:spcBef>
                      </a:pPr>
                      <a:r>
                        <a:rPr sz="1800" dirty="0">
                          <a:solidFill>
                            <a:srgbClr val="071D28"/>
                          </a:solidFill>
                          <a:latin typeface="Calibri"/>
                          <a:cs typeface="Calibri"/>
                        </a:rPr>
                        <a:t>Lead</a:t>
                      </a:r>
                      <a:r>
                        <a:rPr sz="1800" spc="-25" dirty="0">
                          <a:solidFill>
                            <a:srgbClr val="071D28"/>
                          </a:solidFill>
                          <a:latin typeface="Calibri"/>
                          <a:cs typeface="Calibri"/>
                        </a:rPr>
                        <a:t> </a:t>
                      </a:r>
                      <a:r>
                        <a:rPr sz="1800" dirty="0">
                          <a:solidFill>
                            <a:srgbClr val="071D28"/>
                          </a:solidFill>
                          <a:latin typeface="Calibri"/>
                          <a:cs typeface="Calibri"/>
                        </a:rPr>
                        <a:t>Firm</a:t>
                      </a:r>
                      <a:r>
                        <a:rPr sz="1800" spc="-30" dirty="0">
                          <a:solidFill>
                            <a:srgbClr val="071D28"/>
                          </a:solidFill>
                          <a:latin typeface="Calibri"/>
                          <a:cs typeface="Calibri"/>
                        </a:rPr>
                        <a:t> </a:t>
                      </a:r>
                      <a:r>
                        <a:rPr sz="1800" dirty="0">
                          <a:solidFill>
                            <a:srgbClr val="071D28"/>
                          </a:solidFill>
                          <a:latin typeface="Calibri"/>
                          <a:cs typeface="Calibri"/>
                        </a:rPr>
                        <a:t>will</a:t>
                      </a:r>
                      <a:r>
                        <a:rPr sz="1800" spc="-15" dirty="0">
                          <a:solidFill>
                            <a:srgbClr val="071D28"/>
                          </a:solidFill>
                          <a:latin typeface="Calibri"/>
                          <a:cs typeface="Calibri"/>
                        </a:rPr>
                        <a:t> </a:t>
                      </a:r>
                      <a:r>
                        <a:rPr sz="1800" dirty="0">
                          <a:solidFill>
                            <a:srgbClr val="071D28"/>
                          </a:solidFill>
                          <a:latin typeface="Calibri"/>
                          <a:cs typeface="Calibri"/>
                        </a:rPr>
                        <a:t>apply</a:t>
                      </a:r>
                      <a:r>
                        <a:rPr sz="1800" spc="-25" dirty="0">
                          <a:solidFill>
                            <a:srgbClr val="071D28"/>
                          </a:solidFill>
                          <a:latin typeface="Calibri"/>
                          <a:cs typeface="Calibri"/>
                        </a:rPr>
                        <a:t> on</a:t>
                      </a:r>
                      <a:endParaRPr sz="1800" dirty="0">
                        <a:latin typeface="Calibri"/>
                        <a:cs typeface="Calibri"/>
                      </a:endParaRPr>
                    </a:p>
                    <a:p>
                      <a:pPr marL="182880">
                        <a:lnSpc>
                          <a:spcPct val="100000"/>
                        </a:lnSpc>
                        <a:spcBef>
                          <a:spcPts val="5"/>
                        </a:spcBef>
                      </a:pPr>
                      <a:r>
                        <a:rPr sz="1800" dirty="0">
                          <a:solidFill>
                            <a:srgbClr val="071D28"/>
                          </a:solidFill>
                          <a:latin typeface="Calibri"/>
                          <a:cs typeface="Calibri"/>
                        </a:rPr>
                        <a:t>behalf</a:t>
                      </a:r>
                      <a:r>
                        <a:rPr sz="1800" spc="-40" dirty="0">
                          <a:solidFill>
                            <a:srgbClr val="071D28"/>
                          </a:solidFill>
                          <a:latin typeface="Calibri"/>
                          <a:cs typeface="Calibri"/>
                        </a:rPr>
                        <a:t> </a:t>
                      </a:r>
                      <a:r>
                        <a:rPr sz="1800" dirty="0">
                          <a:solidFill>
                            <a:srgbClr val="071D28"/>
                          </a:solidFill>
                          <a:latin typeface="Calibri"/>
                          <a:cs typeface="Calibri"/>
                        </a:rPr>
                        <a:t>of</a:t>
                      </a:r>
                      <a:r>
                        <a:rPr sz="1800" spc="-55" dirty="0">
                          <a:solidFill>
                            <a:srgbClr val="071D28"/>
                          </a:solidFill>
                          <a:latin typeface="Calibri"/>
                          <a:cs typeface="Calibri"/>
                        </a:rPr>
                        <a:t> </a:t>
                      </a:r>
                      <a:r>
                        <a:rPr sz="1800" dirty="0">
                          <a:solidFill>
                            <a:srgbClr val="071D28"/>
                          </a:solidFill>
                          <a:latin typeface="Calibri"/>
                          <a:cs typeface="Calibri"/>
                        </a:rPr>
                        <a:t>entire</a:t>
                      </a:r>
                      <a:r>
                        <a:rPr sz="1800" spc="-35" dirty="0">
                          <a:solidFill>
                            <a:srgbClr val="071D28"/>
                          </a:solidFill>
                          <a:latin typeface="Calibri"/>
                          <a:cs typeface="Calibri"/>
                        </a:rPr>
                        <a:t> </a:t>
                      </a:r>
                      <a:r>
                        <a:rPr sz="1800" spc="-10" dirty="0">
                          <a:solidFill>
                            <a:srgbClr val="071D28"/>
                          </a:solidFill>
                          <a:latin typeface="Calibri"/>
                          <a:cs typeface="Calibri"/>
                        </a:rPr>
                        <a:t>Network</a:t>
                      </a:r>
                      <a:endParaRPr sz="1800" dirty="0">
                        <a:latin typeface="Calibri"/>
                        <a:cs typeface="Calibri"/>
                      </a:endParaRPr>
                    </a:p>
                  </a:txBody>
                  <a:tcPr marL="0" marR="0" marT="1073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5"/>
                  </a:ext>
                </a:extLst>
              </a:tr>
              <a:tr h="1029969">
                <a:tc>
                  <a:txBody>
                    <a:bodyPr/>
                    <a:lstStyle/>
                    <a:p>
                      <a:pPr marL="68580" marR="328295">
                        <a:lnSpc>
                          <a:spcPct val="100000"/>
                        </a:lnSpc>
                        <a:spcBef>
                          <a:spcPts val="1785"/>
                        </a:spcBef>
                      </a:pPr>
                      <a:r>
                        <a:rPr sz="1600" dirty="0">
                          <a:solidFill>
                            <a:srgbClr val="071D28"/>
                          </a:solidFill>
                          <a:latin typeface="Calibri"/>
                          <a:cs typeface="Calibri"/>
                        </a:rPr>
                        <a:t>12.</a:t>
                      </a:r>
                      <a:r>
                        <a:rPr sz="1600" spc="-20" dirty="0">
                          <a:solidFill>
                            <a:srgbClr val="071D28"/>
                          </a:solidFill>
                          <a:latin typeface="Calibri"/>
                          <a:cs typeface="Calibri"/>
                        </a:rPr>
                        <a:t> </a:t>
                      </a:r>
                      <a:r>
                        <a:rPr sz="1800" dirty="0">
                          <a:solidFill>
                            <a:srgbClr val="071D28"/>
                          </a:solidFill>
                          <a:latin typeface="Calibri"/>
                          <a:cs typeface="Calibri"/>
                        </a:rPr>
                        <a:t>ICAI</a:t>
                      </a:r>
                      <a:r>
                        <a:rPr sz="1800" spc="-40" dirty="0">
                          <a:solidFill>
                            <a:srgbClr val="071D28"/>
                          </a:solidFill>
                          <a:latin typeface="Calibri"/>
                          <a:cs typeface="Calibri"/>
                        </a:rPr>
                        <a:t> </a:t>
                      </a:r>
                      <a:r>
                        <a:rPr sz="1800" spc="-10" dirty="0">
                          <a:solidFill>
                            <a:srgbClr val="071D28"/>
                          </a:solidFill>
                          <a:latin typeface="Calibri"/>
                          <a:cs typeface="Calibri"/>
                        </a:rPr>
                        <a:t>Efforts</a:t>
                      </a:r>
                      <a:r>
                        <a:rPr sz="1800" spc="-40" dirty="0">
                          <a:solidFill>
                            <a:srgbClr val="071D28"/>
                          </a:solidFill>
                          <a:latin typeface="Calibri"/>
                          <a:cs typeface="Calibri"/>
                        </a:rPr>
                        <a:t> </a:t>
                      </a:r>
                      <a:r>
                        <a:rPr sz="1800" dirty="0">
                          <a:solidFill>
                            <a:srgbClr val="071D28"/>
                          </a:solidFill>
                          <a:latin typeface="Calibri"/>
                          <a:cs typeface="Calibri"/>
                        </a:rPr>
                        <a:t>for</a:t>
                      </a:r>
                      <a:r>
                        <a:rPr sz="1800" spc="-30" dirty="0">
                          <a:solidFill>
                            <a:srgbClr val="071D28"/>
                          </a:solidFill>
                          <a:latin typeface="Calibri"/>
                          <a:cs typeface="Calibri"/>
                        </a:rPr>
                        <a:t> </a:t>
                      </a:r>
                      <a:r>
                        <a:rPr sz="1800" spc="-10" dirty="0">
                          <a:solidFill>
                            <a:srgbClr val="071D28"/>
                          </a:solidFill>
                          <a:latin typeface="Calibri"/>
                          <a:cs typeface="Calibri"/>
                        </a:rPr>
                        <a:t>recognising </a:t>
                      </a:r>
                      <a:r>
                        <a:rPr sz="1800" dirty="0">
                          <a:solidFill>
                            <a:srgbClr val="071D28"/>
                          </a:solidFill>
                          <a:latin typeface="Calibri"/>
                          <a:cs typeface="Calibri"/>
                        </a:rPr>
                        <a:t>Combined</a:t>
                      </a:r>
                      <a:r>
                        <a:rPr sz="1800" spc="-70" dirty="0">
                          <a:solidFill>
                            <a:srgbClr val="071D28"/>
                          </a:solidFill>
                          <a:latin typeface="Calibri"/>
                          <a:cs typeface="Calibri"/>
                        </a:rPr>
                        <a:t> </a:t>
                      </a:r>
                      <a:r>
                        <a:rPr sz="1800" spc="-10" dirty="0">
                          <a:solidFill>
                            <a:srgbClr val="071D28"/>
                          </a:solidFill>
                          <a:latin typeface="Calibri"/>
                          <a:cs typeface="Calibri"/>
                        </a:rPr>
                        <a:t>Strength</a:t>
                      </a:r>
                      <a:endParaRPr sz="1800" dirty="0">
                        <a:latin typeface="Calibri"/>
                        <a:cs typeface="Calibri"/>
                      </a:endParaRPr>
                    </a:p>
                  </a:txBody>
                  <a:tcPr marL="0" marR="0" marT="2266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5095" marR="116839" algn="ctr">
                        <a:lnSpc>
                          <a:spcPct val="100000"/>
                        </a:lnSpc>
                        <a:spcBef>
                          <a:spcPts val="705"/>
                        </a:spcBef>
                      </a:pPr>
                      <a:r>
                        <a:rPr sz="1800" dirty="0">
                          <a:solidFill>
                            <a:srgbClr val="071D28"/>
                          </a:solidFill>
                          <a:latin typeface="Calibri"/>
                          <a:cs typeface="Calibri"/>
                        </a:rPr>
                        <a:t>No</a:t>
                      </a:r>
                      <a:r>
                        <a:rPr sz="1800" spc="-45" dirty="0">
                          <a:solidFill>
                            <a:srgbClr val="071D28"/>
                          </a:solidFill>
                          <a:latin typeface="Calibri"/>
                          <a:cs typeface="Calibri"/>
                        </a:rPr>
                        <a:t> </a:t>
                      </a:r>
                      <a:r>
                        <a:rPr sz="1800" dirty="0">
                          <a:solidFill>
                            <a:srgbClr val="071D28"/>
                          </a:solidFill>
                          <a:latin typeface="Calibri"/>
                          <a:cs typeface="Calibri"/>
                        </a:rPr>
                        <a:t>effort</a:t>
                      </a:r>
                      <a:r>
                        <a:rPr sz="1800" spc="-45" dirty="0">
                          <a:solidFill>
                            <a:srgbClr val="071D28"/>
                          </a:solidFill>
                          <a:latin typeface="Calibri"/>
                          <a:cs typeface="Calibri"/>
                        </a:rPr>
                        <a:t> </a:t>
                      </a:r>
                      <a:r>
                        <a:rPr sz="1800" dirty="0">
                          <a:solidFill>
                            <a:srgbClr val="071D28"/>
                          </a:solidFill>
                          <a:latin typeface="Calibri"/>
                          <a:cs typeface="Calibri"/>
                        </a:rPr>
                        <a:t>as</a:t>
                      </a:r>
                      <a:r>
                        <a:rPr sz="1800" spc="-45" dirty="0">
                          <a:solidFill>
                            <a:srgbClr val="071D28"/>
                          </a:solidFill>
                          <a:latin typeface="Calibri"/>
                          <a:cs typeface="Calibri"/>
                        </a:rPr>
                        <a:t> </a:t>
                      </a:r>
                      <a:r>
                        <a:rPr sz="1800" spc="-10" dirty="0">
                          <a:solidFill>
                            <a:srgbClr val="071D28"/>
                          </a:solidFill>
                          <a:latin typeface="Calibri"/>
                          <a:cs typeface="Calibri"/>
                        </a:rPr>
                        <a:t>Alliance </a:t>
                      </a:r>
                      <a:r>
                        <a:rPr sz="1800" dirty="0">
                          <a:solidFill>
                            <a:srgbClr val="071D28"/>
                          </a:solidFill>
                          <a:latin typeface="Calibri"/>
                          <a:cs typeface="Calibri"/>
                        </a:rPr>
                        <a:t>is</a:t>
                      </a:r>
                      <a:r>
                        <a:rPr sz="1800" spc="-40" dirty="0">
                          <a:solidFill>
                            <a:srgbClr val="071D28"/>
                          </a:solidFill>
                          <a:latin typeface="Calibri"/>
                          <a:cs typeface="Calibri"/>
                        </a:rPr>
                        <a:t> </a:t>
                      </a:r>
                      <a:r>
                        <a:rPr sz="1800" dirty="0">
                          <a:solidFill>
                            <a:srgbClr val="071D28"/>
                          </a:solidFill>
                          <a:latin typeface="Calibri"/>
                          <a:cs typeface="Calibri"/>
                        </a:rPr>
                        <a:t>basically</a:t>
                      </a:r>
                      <a:r>
                        <a:rPr sz="1800" spc="-30" dirty="0">
                          <a:solidFill>
                            <a:srgbClr val="071D28"/>
                          </a:solidFill>
                          <a:latin typeface="Calibri"/>
                          <a:cs typeface="Calibri"/>
                        </a:rPr>
                        <a:t> </a:t>
                      </a:r>
                      <a:r>
                        <a:rPr sz="1800" dirty="0">
                          <a:solidFill>
                            <a:srgbClr val="071D28"/>
                          </a:solidFill>
                          <a:latin typeface="Calibri"/>
                          <a:cs typeface="Calibri"/>
                        </a:rPr>
                        <a:t>for</a:t>
                      </a:r>
                      <a:r>
                        <a:rPr sz="1800" spc="-40" dirty="0">
                          <a:solidFill>
                            <a:srgbClr val="071D28"/>
                          </a:solidFill>
                          <a:latin typeface="Calibri"/>
                          <a:cs typeface="Calibri"/>
                        </a:rPr>
                        <a:t> </a:t>
                      </a:r>
                      <a:r>
                        <a:rPr sz="1800" spc="-25" dirty="0">
                          <a:solidFill>
                            <a:srgbClr val="071D28"/>
                          </a:solidFill>
                          <a:latin typeface="Calibri"/>
                          <a:cs typeface="Calibri"/>
                        </a:rPr>
                        <a:t>non </a:t>
                      </a:r>
                      <a:r>
                        <a:rPr sz="1800" dirty="0">
                          <a:solidFill>
                            <a:srgbClr val="071D28"/>
                          </a:solidFill>
                          <a:latin typeface="Calibri"/>
                          <a:cs typeface="Calibri"/>
                        </a:rPr>
                        <a:t>audit</a:t>
                      </a:r>
                      <a:r>
                        <a:rPr sz="1800" spc="-40" dirty="0">
                          <a:solidFill>
                            <a:srgbClr val="071D28"/>
                          </a:solidFill>
                          <a:latin typeface="Calibri"/>
                          <a:cs typeface="Calibri"/>
                        </a:rPr>
                        <a:t> </a:t>
                      </a:r>
                      <a:r>
                        <a:rPr sz="1800" spc="-10" dirty="0">
                          <a:solidFill>
                            <a:srgbClr val="071D28"/>
                          </a:solidFill>
                          <a:latin typeface="Calibri"/>
                          <a:cs typeface="Calibri"/>
                        </a:rPr>
                        <a:t>services</a:t>
                      </a:r>
                      <a:endParaRPr sz="1800" dirty="0">
                        <a:latin typeface="Calibri"/>
                        <a:cs typeface="Calibri"/>
                      </a:endParaRPr>
                    </a:p>
                  </a:txBody>
                  <a:tcPr marL="0" marR="0" marT="895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795"/>
                        </a:spcBef>
                      </a:pPr>
                      <a:endParaRPr sz="1800" dirty="0">
                        <a:latin typeface="Times New Roman"/>
                        <a:cs typeface="Times New Roman"/>
                      </a:endParaRPr>
                    </a:p>
                    <a:p>
                      <a:pPr algn="ctr">
                        <a:lnSpc>
                          <a:spcPct val="100000"/>
                        </a:lnSpc>
                      </a:pPr>
                      <a:r>
                        <a:rPr sz="1800" spc="-25" dirty="0">
                          <a:solidFill>
                            <a:srgbClr val="071D28"/>
                          </a:solidFill>
                          <a:latin typeface="Calibri"/>
                          <a:cs typeface="Calibri"/>
                        </a:rPr>
                        <a:t>Yes</a:t>
                      </a:r>
                      <a:endParaRPr sz="1800" dirty="0">
                        <a:latin typeface="Calibri"/>
                        <a:cs typeface="Calibri"/>
                      </a:endParaRPr>
                    </a:p>
                  </a:txBody>
                  <a:tcPr marL="0" marR="0" marT="10096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nSpc>
                          <a:spcPct val="100000"/>
                        </a:lnSpc>
                        <a:spcBef>
                          <a:spcPts val="795"/>
                        </a:spcBef>
                      </a:pPr>
                      <a:endParaRPr sz="1800" dirty="0">
                        <a:latin typeface="Times New Roman"/>
                        <a:cs typeface="Times New Roman"/>
                      </a:endParaRPr>
                    </a:p>
                    <a:p>
                      <a:pPr marL="635" algn="ctr">
                        <a:lnSpc>
                          <a:spcPct val="100000"/>
                        </a:lnSpc>
                      </a:pPr>
                      <a:r>
                        <a:rPr sz="1800" spc="-25" dirty="0">
                          <a:solidFill>
                            <a:srgbClr val="071D28"/>
                          </a:solidFill>
                          <a:latin typeface="Calibri"/>
                          <a:cs typeface="Calibri"/>
                        </a:rPr>
                        <a:t>Yes</a:t>
                      </a:r>
                      <a:endParaRPr sz="1800" dirty="0">
                        <a:latin typeface="Calibri"/>
                        <a:cs typeface="Calibri"/>
                      </a:endParaRPr>
                    </a:p>
                  </a:txBody>
                  <a:tcPr marL="0" marR="0" marT="10096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93104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192B0-6F7A-C77F-037B-93A7EB65DE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B47EEE-EF9F-3D31-EFCF-6ADD08A76FA7}"/>
              </a:ext>
            </a:extLst>
          </p:cNvPr>
          <p:cNvSpPr>
            <a:spLocks noGrp="1"/>
          </p:cNvSpPr>
          <p:nvPr>
            <p:ph type="title"/>
          </p:nvPr>
        </p:nvSpPr>
        <p:spPr>
          <a:xfrm>
            <a:off x="838200" y="0"/>
            <a:ext cx="10515600" cy="1325563"/>
          </a:xfrm>
        </p:spPr>
        <p:txBody>
          <a:bodyPr/>
          <a:lstStyle/>
          <a:p>
            <a:r>
              <a:rPr lang="en-GB" cap="small" dirty="0">
                <a:solidFill>
                  <a:srgbClr val="083762"/>
                </a:solidFill>
                <a:uFill>
                  <a:solidFill>
                    <a:srgbClr val="083762"/>
                  </a:solidFill>
                </a:uFill>
              </a:rPr>
              <a:t>                         </a:t>
            </a:r>
            <a:r>
              <a:rPr lang="en-GB" b="1" cap="small" dirty="0">
                <a:solidFill>
                  <a:srgbClr val="083762"/>
                </a:solidFill>
                <a:uFill>
                  <a:solidFill>
                    <a:srgbClr val="083762"/>
                  </a:solidFill>
                </a:uFill>
                <a:latin typeface="+mn-lt"/>
              </a:rPr>
              <a:t>Comparative</a:t>
            </a:r>
            <a:r>
              <a:rPr lang="en-GB" b="1" cap="small" spc="195" dirty="0">
                <a:solidFill>
                  <a:srgbClr val="083762"/>
                </a:solidFill>
                <a:uFill>
                  <a:solidFill>
                    <a:srgbClr val="083762"/>
                  </a:solidFill>
                </a:uFill>
                <a:latin typeface="+mn-lt"/>
              </a:rPr>
              <a:t> </a:t>
            </a:r>
            <a:r>
              <a:rPr lang="en-GB" b="1" cap="small" spc="-45" dirty="0">
                <a:solidFill>
                  <a:srgbClr val="083762"/>
                </a:solidFill>
                <a:uFill>
                  <a:solidFill>
                    <a:srgbClr val="083762"/>
                  </a:solidFill>
                </a:uFill>
                <a:latin typeface="+mn-lt"/>
              </a:rPr>
              <a:t>Analysis</a:t>
            </a:r>
            <a:endParaRPr lang="en-GB" b="1" dirty="0">
              <a:latin typeface="+mn-lt"/>
            </a:endParaRPr>
          </a:p>
        </p:txBody>
      </p:sp>
      <p:graphicFrame>
        <p:nvGraphicFramePr>
          <p:cNvPr id="3" name="object 2">
            <a:extLst>
              <a:ext uri="{FF2B5EF4-FFF2-40B4-BE49-F238E27FC236}">
                <a16:creationId xmlns:a16="http://schemas.microsoft.com/office/drawing/2014/main" id="{0E63F5A7-11A6-7DAB-626A-A0A4A74FA758}"/>
              </a:ext>
            </a:extLst>
          </p:cNvPr>
          <p:cNvGraphicFramePr>
            <a:graphicFrameLocks noGrp="1"/>
          </p:cNvGraphicFramePr>
          <p:nvPr>
            <p:extLst>
              <p:ext uri="{D42A27DB-BD31-4B8C-83A1-F6EECF244321}">
                <p14:modId xmlns:p14="http://schemas.microsoft.com/office/powerpoint/2010/main" val="837465874"/>
              </p:ext>
            </p:extLst>
          </p:nvPr>
        </p:nvGraphicFramePr>
        <p:xfrm>
          <a:off x="838200" y="1185905"/>
          <a:ext cx="10682602" cy="5231130"/>
        </p:xfrm>
        <a:graphic>
          <a:graphicData uri="http://schemas.openxmlformats.org/drawingml/2006/table">
            <a:tbl>
              <a:tblPr firstRow="1" bandRow="1">
                <a:tableStyleId>{2D5ABB26-0587-4C30-8999-92F81FD0307C}</a:tableStyleId>
              </a:tblPr>
              <a:tblGrid>
                <a:gridCol w="3185795">
                  <a:extLst>
                    <a:ext uri="{9D8B030D-6E8A-4147-A177-3AD203B41FA5}">
                      <a16:colId xmlns:a16="http://schemas.microsoft.com/office/drawing/2014/main" val="20000"/>
                    </a:ext>
                  </a:extLst>
                </a:gridCol>
                <a:gridCol w="2142489">
                  <a:extLst>
                    <a:ext uri="{9D8B030D-6E8A-4147-A177-3AD203B41FA5}">
                      <a16:colId xmlns:a16="http://schemas.microsoft.com/office/drawing/2014/main" val="20001"/>
                    </a:ext>
                  </a:extLst>
                </a:gridCol>
                <a:gridCol w="2677159">
                  <a:extLst>
                    <a:ext uri="{9D8B030D-6E8A-4147-A177-3AD203B41FA5}">
                      <a16:colId xmlns:a16="http://schemas.microsoft.com/office/drawing/2014/main" val="20002"/>
                    </a:ext>
                  </a:extLst>
                </a:gridCol>
                <a:gridCol w="2677159">
                  <a:extLst>
                    <a:ext uri="{9D8B030D-6E8A-4147-A177-3AD203B41FA5}">
                      <a16:colId xmlns:a16="http://schemas.microsoft.com/office/drawing/2014/main" val="20003"/>
                    </a:ext>
                  </a:extLst>
                </a:gridCol>
              </a:tblGrid>
              <a:tr h="701675">
                <a:tc>
                  <a:txBody>
                    <a:bodyPr/>
                    <a:lstStyle/>
                    <a:p>
                      <a:pPr marL="68580">
                        <a:lnSpc>
                          <a:spcPct val="100000"/>
                        </a:lnSpc>
                        <a:spcBef>
                          <a:spcPts val="1565"/>
                        </a:spcBef>
                      </a:pPr>
                      <a:r>
                        <a:rPr sz="1800" b="1" spc="-10" dirty="0">
                          <a:solidFill>
                            <a:schemeClr val="bg1"/>
                          </a:solidFill>
                          <a:latin typeface="Calibri"/>
                          <a:cs typeface="Calibri"/>
                        </a:rPr>
                        <a:t>BASIS</a:t>
                      </a:r>
                      <a:r>
                        <a:rPr lang="en-US" sz="1800" b="1" spc="-10" dirty="0">
                          <a:solidFill>
                            <a:schemeClr val="bg1"/>
                          </a:solidFill>
                          <a:latin typeface="Calibri"/>
                          <a:cs typeface="Calibri"/>
                        </a:rPr>
                        <a:t> </a:t>
                      </a:r>
                      <a:endParaRPr sz="1800" dirty="0">
                        <a:solidFill>
                          <a:schemeClr val="bg1"/>
                        </a:solidFill>
                        <a:latin typeface="Calibri"/>
                        <a:cs typeface="Calibri"/>
                      </a:endParaRPr>
                    </a:p>
                  </a:txBody>
                  <a:tcPr marL="0" marR="0" marT="19875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marL="635" algn="ctr">
                        <a:lnSpc>
                          <a:spcPct val="100000"/>
                        </a:lnSpc>
                        <a:spcBef>
                          <a:spcPts val="1565"/>
                        </a:spcBef>
                      </a:pPr>
                      <a:r>
                        <a:rPr sz="1800" b="1" spc="-10" dirty="0">
                          <a:solidFill>
                            <a:schemeClr val="bg1"/>
                          </a:solidFill>
                          <a:latin typeface="Calibri"/>
                          <a:cs typeface="Calibri"/>
                        </a:rPr>
                        <a:t>ALLIANCE</a:t>
                      </a:r>
                      <a:endParaRPr sz="1800" dirty="0">
                        <a:solidFill>
                          <a:schemeClr val="bg1"/>
                        </a:solidFill>
                        <a:latin typeface="Calibri"/>
                        <a:cs typeface="Calibri"/>
                      </a:endParaRPr>
                    </a:p>
                  </a:txBody>
                  <a:tcPr marL="0" marR="0" marT="19875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565"/>
                        </a:spcBef>
                      </a:pP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9875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tc>
                  <a:txBody>
                    <a:bodyPr/>
                    <a:lstStyle/>
                    <a:p>
                      <a:pPr algn="ctr">
                        <a:lnSpc>
                          <a:spcPct val="100000"/>
                        </a:lnSpc>
                        <a:spcBef>
                          <a:spcPts val="1565"/>
                        </a:spcBef>
                      </a:pPr>
                      <a:r>
                        <a:rPr sz="1800" b="1" dirty="0">
                          <a:solidFill>
                            <a:schemeClr val="bg1"/>
                          </a:solidFill>
                          <a:latin typeface="Calibri"/>
                          <a:cs typeface="Calibri"/>
                        </a:rPr>
                        <a:t>LEAD</a:t>
                      </a:r>
                      <a:r>
                        <a:rPr sz="1800" b="1" spc="-30" dirty="0">
                          <a:solidFill>
                            <a:schemeClr val="bg1"/>
                          </a:solidFill>
                          <a:latin typeface="Calibri"/>
                          <a:cs typeface="Calibri"/>
                        </a:rPr>
                        <a:t> </a:t>
                      </a:r>
                      <a:r>
                        <a:rPr sz="1800" b="1" dirty="0">
                          <a:solidFill>
                            <a:schemeClr val="bg1"/>
                          </a:solidFill>
                          <a:latin typeface="Calibri"/>
                          <a:cs typeface="Calibri"/>
                        </a:rPr>
                        <a:t>FIRM</a:t>
                      </a:r>
                      <a:r>
                        <a:rPr sz="1800" b="1" spc="-20" dirty="0">
                          <a:solidFill>
                            <a:schemeClr val="bg1"/>
                          </a:solidFill>
                          <a:latin typeface="Calibri"/>
                          <a:cs typeface="Calibri"/>
                        </a:rPr>
                        <a:t> </a:t>
                      </a:r>
                      <a:r>
                        <a:rPr sz="1800" b="1" spc="-10" dirty="0">
                          <a:solidFill>
                            <a:schemeClr val="bg1"/>
                          </a:solidFill>
                          <a:latin typeface="Calibri"/>
                          <a:cs typeface="Calibri"/>
                        </a:rPr>
                        <a:t>NETWORKING</a:t>
                      </a:r>
                      <a:endParaRPr sz="1800" dirty="0">
                        <a:solidFill>
                          <a:schemeClr val="bg1"/>
                        </a:solidFill>
                        <a:latin typeface="Calibri"/>
                        <a:cs typeface="Calibri"/>
                      </a:endParaRPr>
                    </a:p>
                  </a:txBody>
                  <a:tcPr marL="0" marR="0" marT="19875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50000"/>
                        <a:lumOff val="50000"/>
                      </a:schemeClr>
                    </a:solidFill>
                  </a:tcPr>
                </a:tc>
                <a:extLst>
                  <a:ext uri="{0D108BD9-81ED-4DB2-BD59-A6C34878D82A}">
                    <a16:rowId xmlns:a16="http://schemas.microsoft.com/office/drawing/2014/main" val="10000"/>
                  </a:ext>
                </a:extLst>
              </a:tr>
              <a:tr h="765810">
                <a:tc>
                  <a:txBody>
                    <a:bodyPr/>
                    <a:lstStyle/>
                    <a:p>
                      <a:pPr marL="68580">
                        <a:lnSpc>
                          <a:spcPct val="100000"/>
                        </a:lnSpc>
                        <a:spcBef>
                          <a:spcPts val="1820"/>
                        </a:spcBef>
                      </a:pPr>
                      <a:r>
                        <a:rPr sz="1800" dirty="0">
                          <a:solidFill>
                            <a:srgbClr val="071D28"/>
                          </a:solidFill>
                          <a:latin typeface="Calibri"/>
                          <a:cs typeface="Calibri"/>
                        </a:rPr>
                        <a:t>13.</a:t>
                      </a:r>
                      <a:r>
                        <a:rPr sz="1800" spc="-65" dirty="0">
                          <a:solidFill>
                            <a:srgbClr val="071D28"/>
                          </a:solidFill>
                          <a:latin typeface="Calibri"/>
                          <a:cs typeface="Calibri"/>
                        </a:rPr>
                        <a:t> </a:t>
                      </a:r>
                      <a:r>
                        <a:rPr sz="1800" dirty="0">
                          <a:solidFill>
                            <a:srgbClr val="071D28"/>
                          </a:solidFill>
                          <a:latin typeface="Calibri"/>
                          <a:cs typeface="Calibri"/>
                        </a:rPr>
                        <a:t>Internal/</a:t>
                      </a:r>
                      <a:r>
                        <a:rPr sz="1800" spc="-55" dirty="0">
                          <a:solidFill>
                            <a:srgbClr val="071D28"/>
                          </a:solidFill>
                          <a:latin typeface="Calibri"/>
                          <a:cs typeface="Calibri"/>
                        </a:rPr>
                        <a:t> </a:t>
                      </a:r>
                      <a:r>
                        <a:rPr sz="1800" dirty="0">
                          <a:solidFill>
                            <a:srgbClr val="071D28"/>
                          </a:solidFill>
                          <a:latin typeface="Calibri"/>
                          <a:cs typeface="Calibri"/>
                        </a:rPr>
                        <a:t>Statutory</a:t>
                      </a:r>
                      <a:r>
                        <a:rPr sz="1800" spc="-70" dirty="0">
                          <a:solidFill>
                            <a:srgbClr val="071D28"/>
                          </a:solidFill>
                          <a:latin typeface="Calibri"/>
                          <a:cs typeface="Calibri"/>
                        </a:rPr>
                        <a:t> </a:t>
                      </a:r>
                      <a:r>
                        <a:rPr sz="1800" spc="-10" dirty="0">
                          <a:solidFill>
                            <a:srgbClr val="071D28"/>
                          </a:solidFill>
                          <a:latin typeface="Calibri"/>
                          <a:cs typeface="Calibri"/>
                        </a:rPr>
                        <a:t>Conflict</a:t>
                      </a:r>
                      <a:endParaRPr sz="1800" dirty="0">
                        <a:latin typeface="Calibri"/>
                        <a:cs typeface="Calibri"/>
                      </a:endParaRPr>
                    </a:p>
                  </a:txBody>
                  <a:tcPr marL="0" marR="0" marT="2311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8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311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8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311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3175" algn="ctr">
                        <a:lnSpc>
                          <a:spcPct val="100000"/>
                        </a:lnSpc>
                        <a:spcBef>
                          <a:spcPts val="182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2311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1"/>
                  </a:ext>
                </a:extLst>
              </a:tr>
              <a:tr h="657225">
                <a:tc>
                  <a:txBody>
                    <a:bodyPr/>
                    <a:lstStyle/>
                    <a:p>
                      <a:pPr marL="68580">
                        <a:lnSpc>
                          <a:spcPct val="100000"/>
                        </a:lnSpc>
                        <a:spcBef>
                          <a:spcPts val="1390"/>
                        </a:spcBef>
                      </a:pPr>
                      <a:r>
                        <a:rPr sz="1800" dirty="0">
                          <a:solidFill>
                            <a:srgbClr val="071D28"/>
                          </a:solidFill>
                          <a:latin typeface="Calibri"/>
                          <a:cs typeface="Calibri"/>
                        </a:rPr>
                        <a:t>14.</a:t>
                      </a:r>
                      <a:r>
                        <a:rPr sz="1800" spc="-40" dirty="0">
                          <a:solidFill>
                            <a:srgbClr val="071D28"/>
                          </a:solidFill>
                          <a:latin typeface="Calibri"/>
                          <a:cs typeface="Calibri"/>
                        </a:rPr>
                        <a:t> </a:t>
                      </a:r>
                      <a:r>
                        <a:rPr sz="1800" spc="-10" dirty="0">
                          <a:solidFill>
                            <a:srgbClr val="071D28"/>
                          </a:solidFill>
                          <a:latin typeface="Calibri"/>
                          <a:cs typeface="Calibri"/>
                        </a:rPr>
                        <a:t>Rotation</a:t>
                      </a:r>
                      <a:r>
                        <a:rPr sz="1800" spc="-25" dirty="0">
                          <a:solidFill>
                            <a:srgbClr val="071D28"/>
                          </a:solidFill>
                          <a:latin typeface="Calibri"/>
                          <a:cs typeface="Calibri"/>
                        </a:rPr>
                        <a:t> </a:t>
                      </a:r>
                      <a:r>
                        <a:rPr sz="1800" dirty="0">
                          <a:solidFill>
                            <a:srgbClr val="071D28"/>
                          </a:solidFill>
                          <a:latin typeface="Calibri"/>
                          <a:cs typeface="Calibri"/>
                        </a:rPr>
                        <a:t>inside</a:t>
                      </a:r>
                      <a:r>
                        <a:rPr sz="1800" spc="-20" dirty="0">
                          <a:solidFill>
                            <a:srgbClr val="071D28"/>
                          </a:solidFill>
                          <a:latin typeface="Calibri"/>
                          <a:cs typeface="Calibri"/>
                        </a:rPr>
                        <a:t> </a:t>
                      </a:r>
                      <a:r>
                        <a:rPr sz="1800" spc="-10" dirty="0">
                          <a:solidFill>
                            <a:srgbClr val="071D28"/>
                          </a:solidFill>
                          <a:latin typeface="Calibri"/>
                          <a:cs typeface="Calibri"/>
                        </a:rPr>
                        <a:t>network</a:t>
                      </a:r>
                      <a:endParaRPr sz="1800" dirty="0">
                        <a:latin typeface="Calibri"/>
                        <a:cs typeface="Calibri"/>
                      </a:endParaRPr>
                    </a:p>
                  </a:txBody>
                  <a:tcPr marL="0" marR="0" marT="17653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39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7653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39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7653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3175" algn="ctr">
                        <a:lnSpc>
                          <a:spcPct val="100000"/>
                        </a:lnSpc>
                        <a:spcBef>
                          <a:spcPts val="1390"/>
                        </a:spcBef>
                      </a:pPr>
                      <a:r>
                        <a:rPr sz="1800" dirty="0">
                          <a:solidFill>
                            <a:srgbClr val="071D28"/>
                          </a:solidFill>
                          <a:latin typeface="Calibri"/>
                          <a:cs typeface="Calibri"/>
                        </a:rPr>
                        <a:t>Not</a:t>
                      </a:r>
                      <a:r>
                        <a:rPr sz="1800" spc="-5" dirty="0">
                          <a:solidFill>
                            <a:srgbClr val="071D28"/>
                          </a:solidFill>
                          <a:latin typeface="Calibri"/>
                          <a:cs typeface="Calibri"/>
                        </a:rPr>
                        <a:t> </a:t>
                      </a:r>
                      <a:r>
                        <a:rPr sz="1800" spc="-10" dirty="0">
                          <a:solidFill>
                            <a:srgbClr val="071D28"/>
                          </a:solidFill>
                          <a:latin typeface="Calibri"/>
                          <a:cs typeface="Calibri"/>
                        </a:rPr>
                        <a:t>Allowed</a:t>
                      </a:r>
                      <a:endParaRPr sz="1800" dirty="0">
                        <a:latin typeface="Calibri"/>
                        <a:cs typeface="Calibri"/>
                      </a:endParaRPr>
                    </a:p>
                  </a:txBody>
                  <a:tcPr marL="0" marR="0" marT="17653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2"/>
                  </a:ext>
                </a:extLst>
              </a:tr>
              <a:tr h="568960">
                <a:tc>
                  <a:txBody>
                    <a:bodyPr/>
                    <a:lstStyle/>
                    <a:p>
                      <a:pPr marL="68580">
                        <a:lnSpc>
                          <a:spcPct val="100000"/>
                        </a:lnSpc>
                        <a:spcBef>
                          <a:spcPts val="1045"/>
                        </a:spcBef>
                      </a:pPr>
                      <a:r>
                        <a:rPr sz="1800" dirty="0">
                          <a:solidFill>
                            <a:srgbClr val="071D28"/>
                          </a:solidFill>
                          <a:latin typeface="Calibri"/>
                          <a:cs typeface="Calibri"/>
                        </a:rPr>
                        <a:t>15.</a:t>
                      </a:r>
                      <a:r>
                        <a:rPr sz="1800" spc="-45" dirty="0">
                          <a:solidFill>
                            <a:srgbClr val="071D28"/>
                          </a:solidFill>
                          <a:latin typeface="Calibri"/>
                          <a:cs typeface="Calibri"/>
                        </a:rPr>
                        <a:t> </a:t>
                      </a:r>
                      <a:r>
                        <a:rPr sz="1800" spc="-10" dirty="0">
                          <a:solidFill>
                            <a:srgbClr val="071D28"/>
                          </a:solidFill>
                          <a:latin typeface="Calibri"/>
                          <a:cs typeface="Calibri"/>
                        </a:rPr>
                        <a:t>Referral</a:t>
                      </a:r>
                      <a:r>
                        <a:rPr sz="1800" spc="-30" dirty="0">
                          <a:solidFill>
                            <a:srgbClr val="071D28"/>
                          </a:solidFill>
                          <a:latin typeface="Calibri"/>
                          <a:cs typeface="Calibri"/>
                        </a:rPr>
                        <a:t> </a:t>
                      </a:r>
                      <a:r>
                        <a:rPr sz="1800" dirty="0">
                          <a:solidFill>
                            <a:srgbClr val="071D28"/>
                          </a:solidFill>
                          <a:latin typeface="Calibri"/>
                          <a:cs typeface="Calibri"/>
                        </a:rPr>
                        <a:t>of</a:t>
                      </a:r>
                      <a:r>
                        <a:rPr sz="1800" spc="-40" dirty="0">
                          <a:solidFill>
                            <a:srgbClr val="071D28"/>
                          </a:solidFill>
                          <a:latin typeface="Calibri"/>
                          <a:cs typeface="Calibri"/>
                        </a:rPr>
                        <a:t> </a:t>
                      </a:r>
                      <a:r>
                        <a:rPr sz="1800" spc="-20" dirty="0">
                          <a:solidFill>
                            <a:srgbClr val="071D28"/>
                          </a:solidFill>
                          <a:latin typeface="Calibri"/>
                          <a:cs typeface="Calibri"/>
                        </a:rPr>
                        <a:t>work</a:t>
                      </a:r>
                      <a:endParaRPr sz="1800" dirty="0">
                        <a:latin typeface="Calibri"/>
                        <a:cs typeface="Calibri"/>
                      </a:endParaRPr>
                    </a:p>
                  </a:txBody>
                  <a:tcPr marL="0" marR="0" marT="1327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045"/>
                        </a:spcBef>
                      </a:pPr>
                      <a:r>
                        <a:rPr sz="1800" spc="-10" dirty="0">
                          <a:solidFill>
                            <a:srgbClr val="071D28"/>
                          </a:solidFill>
                          <a:latin typeface="Calibri"/>
                          <a:cs typeface="Calibri"/>
                        </a:rPr>
                        <a:t>Allowed</a:t>
                      </a:r>
                      <a:endParaRPr sz="1800" dirty="0">
                        <a:latin typeface="Calibri"/>
                        <a:cs typeface="Calibri"/>
                      </a:endParaRPr>
                    </a:p>
                  </a:txBody>
                  <a:tcPr marL="0" marR="0" marT="1327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045"/>
                        </a:spcBef>
                      </a:pPr>
                      <a:r>
                        <a:rPr sz="1800" spc="-10" dirty="0">
                          <a:solidFill>
                            <a:srgbClr val="071D28"/>
                          </a:solidFill>
                          <a:latin typeface="Calibri"/>
                          <a:cs typeface="Calibri"/>
                        </a:rPr>
                        <a:t>Allowed</a:t>
                      </a:r>
                      <a:endParaRPr sz="1800" dirty="0">
                        <a:latin typeface="Calibri"/>
                        <a:cs typeface="Calibri"/>
                      </a:endParaRPr>
                    </a:p>
                  </a:txBody>
                  <a:tcPr marL="0" marR="0" marT="1327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045"/>
                        </a:spcBef>
                      </a:pPr>
                      <a:r>
                        <a:rPr sz="1800" spc="-10" dirty="0">
                          <a:solidFill>
                            <a:srgbClr val="071D28"/>
                          </a:solidFill>
                          <a:latin typeface="Calibri"/>
                          <a:cs typeface="Calibri"/>
                        </a:rPr>
                        <a:t>Allowed</a:t>
                      </a:r>
                      <a:endParaRPr sz="1800" dirty="0">
                        <a:latin typeface="Calibri"/>
                        <a:cs typeface="Calibri"/>
                      </a:endParaRPr>
                    </a:p>
                  </a:txBody>
                  <a:tcPr marL="0" marR="0" marT="1327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3"/>
                  </a:ext>
                </a:extLst>
              </a:tr>
              <a:tr h="546100">
                <a:tc>
                  <a:txBody>
                    <a:bodyPr/>
                    <a:lstStyle/>
                    <a:p>
                      <a:pPr marL="68580">
                        <a:lnSpc>
                          <a:spcPct val="100000"/>
                        </a:lnSpc>
                        <a:spcBef>
                          <a:spcPts val="955"/>
                        </a:spcBef>
                      </a:pPr>
                      <a:r>
                        <a:rPr sz="1800" dirty="0">
                          <a:latin typeface="Calibri"/>
                          <a:cs typeface="Calibri"/>
                        </a:rPr>
                        <a:t>16.</a:t>
                      </a:r>
                      <a:r>
                        <a:rPr sz="1800" spc="370" dirty="0">
                          <a:latin typeface="Calibri"/>
                          <a:cs typeface="Calibri"/>
                        </a:rPr>
                        <a:t> </a:t>
                      </a:r>
                      <a:r>
                        <a:rPr sz="1800" dirty="0">
                          <a:latin typeface="Calibri"/>
                          <a:cs typeface="Calibri"/>
                        </a:rPr>
                        <a:t>Sharing</a:t>
                      </a:r>
                      <a:r>
                        <a:rPr sz="1800" spc="-10" dirty="0">
                          <a:latin typeface="Calibri"/>
                          <a:cs typeface="Calibri"/>
                        </a:rPr>
                        <a:t> </a:t>
                      </a:r>
                      <a:r>
                        <a:rPr sz="1800" dirty="0">
                          <a:latin typeface="Calibri"/>
                          <a:cs typeface="Calibri"/>
                        </a:rPr>
                        <a:t>of</a:t>
                      </a:r>
                      <a:r>
                        <a:rPr sz="1800" spc="-20" dirty="0">
                          <a:latin typeface="Calibri"/>
                          <a:cs typeface="Calibri"/>
                        </a:rPr>
                        <a:t> </a:t>
                      </a:r>
                      <a:r>
                        <a:rPr sz="1800" dirty="0">
                          <a:latin typeface="Calibri"/>
                          <a:cs typeface="Calibri"/>
                        </a:rPr>
                        <a:t>Fees/</a:t>
                      </a:r>
                      <a:r>
                        <a:rPr sz="1800" spc="-20" dirty="0">
                          <a:latin typeface="Calibri"/>
                          <a:cs typeface="Calibri"/>
                        </a:rPr>
                        <a:t> </a:t>
                      </a:r>
                      <a:r>
                        <a:rPr sz="1800" spc="-10" dirty="0">
                          <a:latin typeface="Calibri"/>
                          <a:cs typeface="Calibri"/>
                        </a:rPr>
                        <a:t>Profits</a:t>
                      </a:r>
                      <a:endParaRPr sz="1800" dirty="0">
                        <a:latin typeface="Calibri"/>
                        <a:cs typeface="Calibri"/>
                      </a:endParaRPr>
                    </a:p>
                  </a:txBody>
                  <a:tcPr marL="0" marR="0" marT="1212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955"/>
                        </a:spcBef>
                      </a:pPr>
                      <a:r>
                        <a:rPr sz="1800" spc="-10" dirty="0">
                          <a:latin typeface="Calibri"/>
                          <a:cs typeface="Calibri"/>
                        </a:rPr>
                        <a:t>Allowed</a:t>
                      </a:r>
                      <a:endParaRPr sz="1800" dirty="0">
                        <a:latin typeface="Calibri"/>
                        <a:cs typeface="Calibri"/>
                      </a:endParaRPr>
                    </a:p>
                  </a:txBody>
                  <a:tcPr marL="0" marR="0" marT="1212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955"/>
                        </a:spcBef>
                      </a:pPr>
                      <a:r>
                        <a:rPr sz="1800" spc="-10" dirty="0">
                          <a:latin typeface="Calibri"/>
                          <a:cs typeface="Calibri"/>
                        </a:rPr>
                        <a:t>Allowed</a:t>
                      </a:r>
                      <a:endParaRPr sz="1800" dirty="0">
                        <a:latin typeface="Calibri"/>
                        <a:cs typeface="Calibri"/>
                      </a:endParaRPr>
                    </a:p>
                  </a:txBody>
                  <a:tcPr marL="0" marR="0" marT="1212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955"/>
                        </a:spcBef>
                      </a:pPr>
                      <a:r>
                        <a:rPr sz="1800" spc="-10" dirty="0">
                          <a:latin typeface="Calibri"/>
                          <a:cs typeface="Calibri"/>
                        </a:rPr>
                        <a:t>Allowed</a:t>
                      </a:r>
                      <a:endParaRPr sz="1800" dirty="0">
                        <a:latin typeface="Calibri"/>
                        <a:cs typeface="Calibri"/>
                      </a:endParaRPr>
                    </a:p>
                  </a:txBody>
                  <a:tcPr marL="0" marR="0" marT="1212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4"/>
                  </a:ext>
                </a:extLst>
              </a:tr>
              <a:tr h="640080">
                <a:tc>
                  <a:txBody>
                    <a:bodyPr/>
                    <a:lstStyle/>
                    <a:p>
                      <a:pPr marL="68580" marR="982344">
                        <a:lnSpc>
                          <a:spcPct val="100000"/>
                        </a:lnSpc>
                        <a:spcBef>
                          <a:spcPts val="245"/>
                        </a:spcBef>
                      </a:pPr>
                      <a:r>
                        <a:rPr sz="1800" dirty="0">
                          <a:latin typeface="Calibri"/>
                          <a:cs typeface="Calibri"/>
                        </a:rPr>
                        <a:t>17.</a:t>
                      </a:r>
                      <a:r>
                        <a:rPr sz="1800" spc="-45" dirty="0">
                          <a:latin typeface="Calibri"/>
                          <a:cs typeface="Calibri"/>
                        </a:rPr>
                        <a:t> </a:t>
                      </a:r>
                      <a:r>
                        <a:rPr sz="1800" dirty="0">
                          <a:latin typeface="Calibri"/>
                          <a:cs typeface="Calibri"/>
                        </a:rPr>
                        <a:t>Network</a:t>
                      </a:r>
                      <a:r>
                        <a:rPr sz="1800" spc="-50" dirty="0">
                          <a:latin typeface="Calibri"/>
                          <a:cs typeface="Calibri"/>
                        </a:rPr>
                        <a:t> </a:t>
                      </a:r>
                      <a:r>
                        <a:rPr sz="1800" dirty="0">
                          <a:latin typeface="Calibri"/>
                          <a:cs typeface="Calibri"/>
                        </a:rPr>
                        <a:t>Bye</a:t>
                      </a:r>
                      <a:r>
                        <a:rPr sz="1800" spc="-50" dirty="0">
                          <a:latin typeface="Calibri"/>
                          <a:cs typeface="Calibri"/>
                        </a:rPr>
                        <a:t> </a:t>
                      </a:r>
                      <a:r>
                        <a:rPr sz="1800" spc="-20" dirty="0">
                          <a:latin typeface="Calibri"/>
                          <a:cs typeface="Calibri"/>
                        </a:rPr>
                        <a:t>Laws/ </a:t>
                      </a:r>
                      <a:r>
                        <a:rPr sz="1800" spc="-10" dirty="0">
                          <a:latin typeface="Calibri"/>
                          <a:cs typeface="Calibri"/>
                        </a:rPr>
                        <a:t>Agreement</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5"/>
                  </a:ext>
                </a:extLst>
              </a:tr>
              <a:tr h="640080">
                <a:tc>
                  <a:txBody>
                    <a:bodyPr/>
                    <a:lstStyle/>
                    <a:p>
                      <a:pPr marL="68580" marR="577215">
                        <a:lnSpc>
                          <a:spcPct val="100000"/>
                        </a:lnSpc>
                        <a:spcBef>
                          <a:spcPts val="245"/>
                        </a:spcBef>
                      </a:pPr>
                      <a:r>
                        <a:rPr sz="1800" dirty="0">
                          <a:latin typeface="Calibri"/>
                          <a:cs typeface="Calibri"/>
                        </a:rPr>
                        <a:t>18.</a:t>
                      </a:r>
                      <a:r>
                        <a:rPr sz="1800" spc="-45" dirty="0">
                          <a:latin typeface="Calibri"/>
                          <a:cs typeface="Calibri"/>
                        </a:rPr>
                        <a:t> </a:t>
                      </a:r>
                      <a:r>
                        <a:rPr sz="1800" dirty="0">
                          <a:latin typeface="Calibri"/>
                          <a:cs typeface="Calibri"/>
                        </a:rPr>
                        <a:t>Submission</a:t>
                      </a:r>
                      <a:r>
                        <a:rPr sz="1800" spc="-40" dirty="0">
                          <a:latin typeface="Calibri"/>
                          <a:cs typeface="Calibri"/>
                        </a:rPr>
                        <a:t> </a:t>
                      </a:r>
                      <a:r>
                        <a:rPr sz="1800" dirty="0">
                          <a:latin typeface="Calibri"/>
                          <a:cs typeface="Calibri"/>
                        </a:rPr>
                        <a:t>of</a:t>
                      </a:r>
                      <a:r>
                        <a:rPr sz="1800" spc="-35" dirty="0">
                          <a:latin typeface="Calibri"/>
                          <a:cs typeface="Calibri"/>
                        </a:rPr>
                        <a:t> </a:t>
                      </a:r>
                      <a:r>
                        <a:rPr sz="1800" dirty="0">
                          <a:latin typeface="Calibri"/>
                          <a:cs typeface="Calibri"/>
                        </a:rPr>
                        <a:t>Bye</a:t>
                      </a:r>
                      <a:r>
                        <a:rPr sz="1800" spc="-45" dirty="0">
                          <a:latin typeface="Calibri"/>
                          <a:cs typeface="Calibri"/>
                        </a:rPr>
                        <a:t> </a:t>
                      </a:r>
                      <a:r>
                        <a:rPr sz="1800" spc="-20" dirty="0">
                          <a:latin typeface="Calibri"/>
                          <a:cs typeface="Calibri"/>
                        </a:rPr>
                        <a:t>Law/ </a:t>
                      </a:r>
                      <a:r>
                        <a:rPr sz="1800" dirty="0">
                          <a:latin typeface="Calibri"/>
                          <a:cs typeface="Calibri"/>
                        </a:rPr>
                        <a:t>Agreement</a:t>
                      </a:r>
                      <a:r>
                        <a:rPr sz="1800" spc="-75" dirty="0">
                          <a:latin typeface="Calibri"/>
                          <a:cs typeface="Calibri"/>
                        </a:rPr>
                        <a:t> </a:t>
                      </a:r>
                      <a:r>
                        <a:rPr sz="1800" dirty="0">
                          <a:latin typeface="Calibri"/>
                          <a:cs typeface="Calibri"/>
                        </a:rPr>
                        <a:t>to</a:t>
                      </a:r>
                      <a:r>
                        <a:rPr sz="1800" spc="-60" dirty="0">
                          <a:latin typeface="Calibri"/>
                          <a:cs typeface="Calibri"/>
                        </a:rPr>
                        <a:t> </a:t>
                      </a:r>
                      <a:r>
                        <a:rPr sz="1800" spc="-20" dirty="0">
                          <a:latin typeface="Calibri"/>
                          <a:cs typeface="Calibri"/>
                        </a:rPr>
                        <a:t>ICAI</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635"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325"/>
                        </a:spcBef>
                      </a:pPr>
                      <a:r>
                        <a:rPr sz="1800" spc="-10" dirty="0">
                          <a:latin typeface="Calibri"/>
                          <a:cs typeface="Calibri"/>
                        </a:rPr>
                        <a:t>Mandatory</a:t>
                      </a:r>
                      <a:endParaRPr sz="1800" dirty="0">
                        <a:latin typeface="Calibri"/>
                        <a:cs typeface="Calibri"/>
                      </a:endParaRPr>
                    </a:p>
                  </a:txBody>
                  <a:tcPr marL="0" marR="0" marT="168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6"/>
                  </a:ext>
                </a:extLst>
              </a:tr>
              <a:tr h="711200">
                <a:tc>
                  <a:txBody>
                    <a:bodyPr/>
                    <a:lstStyle/>
                    <a:p>
                      <a:pPr marL="68580" marR="166370">
                        <a:lnSpc>
                          <a:spcPct val="100000"/>
                        </a:lnSpc>
                        <a:spcBef>
                          <a:spcPts val="530"/>
                        </a:spcBef>
                      </a:pPr>
                      <a:r>
                        <a:rPr sz="1800" dirty="0">
                          <a:latin typeface="Calibri"/>
                          <a:cs typeface="Calibri"/>
                        </a:rPr>
                        <a:t>19.</a:t>
                      </a:r>
                      <a:r>
                        <a:rPr sz="1800" spc="-40" dirty="0">
                          <a:latin typeface="Calibri"/>
                          <a:cs typeface="Calibri"/>
                        </a:rPr>
                        <a:t> </a:t>
                      </a:r>
                      <a:r>
                        <a:rPr sz="1800" dirty="0">
                          <a:latin typeface="Calibri"/>
                          <a:cs typeface="Calibri"/>
                        </a:rPr>
                        <a:t>Quality</a:t>
                      </a:r>
                      <a:r>
                        <a:rPr sz="1800" spc="-25" dirty="0">
                          <a:latin typeface="Calibri"/>
                          <a:cs typeface="Calibri"/>
                        </a:rPr>
                        <a:t> </a:t>
                      </a:r>
                      <a:r>
                        <a:rPr sz="1800" spc="-10" dirty="0">
                          <a:latin typeface="Calibri"/>
                          <a:cs typeface="Calibri"/>
                        </a:rPr>
                        <a:t>Control documentation</a:t>
                      </a:r>
                      <a:r>
                        <a:rPr sz="1800" spc="-30" dirty="0">
                          <a:latin typeface="Calibri"/>
                          <a:cs typeface="Calibri"/>
                        </a:rPr>
                        <a:t> </a:t>
                      </a:r>
                      <a:r>
                        <a:rPr sz="1800" dirty="0">
                          <a:latin typeface="Calibri"/>
                          <a:cs typeface="Calibri"/>
                        </a:rPr>
                        <a:t>and</a:t>
                      </a:r>
                      <a:r>
                        <a:rPr sz="1800" spc="-20" dirty="0">
                          <a:latin typeface="Calibri"/>
                          <a:cs typeface="Calibri"/>
                        </a:rPr>
                        <a:t> </a:t>
                      </a:r>
                      <a:r>
                        <a:rPr sz="1800" spc="-10" dirty="0">
                          <a:latin typeface="Calibri"/>
                          <a:cs typeface="Calibri"/>
                        </a:rPr>
                        <a:t>compliance</a:t>
                      </a:r>
                      <a:endParaRPr sz="1800" dirty="0">
                        <a:latin typeface="Calibri"/>
                        <a:cs typeface="Calibri"/>
                      </a:endParaRPr>
                    </a:p>
                  </a:txBody>
                  <a:tcPr marL="0" marR="0" marT="673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270" algn="ctr">
                        <a:lnSpc>
                          <a:spcPct val="100000"/>
                        </a:lnSpc>
                        <a:spcBef>
                          <a:spcPts val="1610"/>
                        </a:spcBef>
                      </a:pPr>
                      <a:r>
                        <a:rPr sz="1800" dirty="0">
                          <a:latin typeface="Calibri"/>
                          <a:cs typeface="Calibri"/>
                        </a:rPr>
                        <a:t>Not</a:t>
                      </a:r>
                      <a:r>
                        <a:rPr sz="1800" spc="-5" dirty="0">
                          <a:latin typeface="Calibri"/>
                          <a:cs typeface="Calibri"/>
                        </a:rPr>
                        <a:t> </a:t>
                      </a:r>
                      <a:r>
                        <a:rPr sz="1800" spc="-10" dirty="0">
                          <a:latin typeface="Calibri"/>
                          <a:cs typeface="Calibri"/>
                        </a:rPr>
                        <a:t>Compulsory</a:t>
                      </a:r>
                      <a:endParaRPr sz="1800" dirty="0">
                        <a:latin typeface="Calibri"/>
                        <a:cs typeface="Calibri"/>
                      </a:endParaRPr>
                    </a:p>
                  </a:txBody>
                  <a:tcPr marL="0" marR="0" marT="2044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algn="ctr">
                        <a:lnSpc>
                          <a:spcPct val="100000"/>
                        </a:lnSpc>
                        <a:spcBef>
                          <a:spcPts val="1610"/>
                        </a:spcBef>
                      </a:pPr>
                      <a:r>
                        <a:rPr sz="1800" spc="-10" dirty="0">
                          <a:latin typeface="Calibri"/>
                          <a:cs typeface="Calibri"/>
                        </a:rPr>
                        <a:t>Compulsory</a:t>
                      </a:r>
                      <a:endParaRPr sz="1800" dirty="0">
                        <a:latin typeface="Calibri"/>
                        <a:cs typeface="Calibri"/>
                      </a:endParaRPr>
                    </a:p>
                  </a:txBody>
                  <a:tcPr marL="0" marR="0" marT="2044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tc>
                  <a:txBody>
                    <a:bodyPr/>
                    <a:lstStyle/>
                    <a:p>
                      <a:pPr marL="1905" algn="ctr">
                        <a:lnSpc>
                          <a:spcPct val="100000"/>
                        </a:lnSpc>
                        <a:spcBef>
                          <a:spcPts val="1610"/>
                        </a:spcBef>
                      </a:pPr>
                      <a:r>
                        <a:rPr sz="1800" spc="-10" dirty="0">
                          <a:latin typeface="Calibri"/>
                          <a:cs typeface="Calibri"/>
                        </a:rPr>
                        <a:t>Compulsory</a:t>
                      </a:r>
                      <a:endParaRPr sz="1800" dirty="0">
                        <a:latin typeface="Calibri"/>
                        <a:cs typeface="Calibri"/>
                      </a:endParaRPr>
                    </a:p>
                  </a:txBody>
                  <a:tcPr marL="0" marR="0" marT="2044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10000"/>
                        <a:lumOff val="9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14984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emplate/>
  <TotalTime>334</TotalTime>
  <Words>3883</Words>
  <Application>Microsoft Office PowerPoint</Application>
  <PresentationFormat>Widescreen</PresentationFormat>
  <Paragraphs>539</Paragraphs>
  <Slides>50</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Aptos</vt:lpstr>
      <vt:lpstr>Aptos Display</vt:lpstr>
      <vt:lpstr>Arial</vt:lpstr>
      <vt:lpstr>Arial MT</vt:lpstr>
      <vt:lpstr>Calibri</vt:lpstr>
      <vt:lpstr>Cambria</vt:lpstr>
      <vt:lpstr>Times New Roman</vt:lpstr>
      <vt:lpstr>Verdana</vt:lpstr>
      <vt:lpstr>Wingdings</vt:lpstr>
      <vt:lpstr>Office Theme</vt:lpstr>
      <vt:lpstr>PowerPoint Presentation</vt:lpstr>
      <vt:lpstr>CAPACITY BUILDING THROUGH </vt:lpstr>
      <vt:lpstr>BENEFITS OF CAPACITY BUILDING</vt:lpstr>
      <vt:lpstr>BENEFITS OF CAPACITY BUILDING</vt:lpstr>
      <vt:lpstr>CAPACITY BUILDING THROUGH NETWORKING</vt:lpstr>
      <vt:lpstr>3 MODELS OF NETWORKING</vt:lpstr>
      <vt:lpstr>                   Comparative Analysis</vt:lpstr>
      <vt:lpstr>                         Comparative Analysis</vt:lpstr>
      <vt:lpstr>                         Comparative Analysis</vt:lpstr>
      <vt:lpstr>                         Comparative Analysis</vt:lpstr>
      <vt:lpstr>ILLUSTRATON ON ALLIANCE</vt:lpstr>
      <vt:lpstr>ILLUSTRATON ON ALLIANCE</vt:lpstr>
      <vt:lpstr>ILLUSTRATION</vt:lpstr>
      <vt:lpstr>SPECIAL ISSUES RELATING TO LEAD FIRM CONCEPT</vt:lpstr>
      <vt:lpstr>             OTHER IMPORTANT POINTS</vt:lpstr>
      <vt:lpstr>                OTHER IMPORTANT POINTS</vt:lpstr>
      <vt:lpstr>CAPACITY BUILDING THROUGH MERGER</vt:lpstr>
      <vt:lpstr>                                      MERGER</vt:lpstr>
      <vt:lpstr>                                      MERGER</vt:lpstr>
      <vt:lpstr>                             FORMAT OF MERGER AGREEMENT</vt:lpstr>
      <vt:lpstr>                                DE-MERGER</vt:lpstr>
      <vt:lpstr>                                       DE-MERGER</vt:lpstr>
      <vt:lpstr>             FORMAT OF DE-MERGER AGREEMENT</vt:lpstr>
      <vt:lpstr>CAPACITY BUILDING THROUGH AGGREGATION OF LLP</vt:lpstr>
      <vt:lpstr>                     Overview &amp; Objective</vt:lpstr>
      <vt:lpstr>Structure &amp; Governance</vt:lpstr>
      <vt:lpstr>Operations, Case &amp; Key Takeaways</vt:lpstr>
      <vt:lpstr>CAPACITY BUILDING THROUGH NETWORKING WITH FOREIGN FIRM </vt:lpstr>
      <vt:lpstr>Networking with Foreign Firms – Overview</vt:lpstr>
      <vt:lpstr>            ICAI Framework &amp; Compliance</vt:lpstr>
      <vt:lpstr>Aggregation vs Networking &amp; Key Insight</vt:lpstr>
      <vt:lpstr>CAPACITY BUILDING THROUGH MULTI DISCIPLINARY PARTNERSHIPS </vt:lpstr>
      <vt:lpstr>MULTI DISCIPLINARY PARTNERSHIPS</vt:lpstr>
      <vt:lpstr>MULTI DISCIPLINARY PARTNERSHIPS</vt:lpstr>
      <vt:lpstr> RECIPROCAL PROVISIONS IN OTHER SPECIFIC PROFESSIONAL'S ACTS</vt:lpstr>
      <vt:lpstr>OTHER PROFESSIONAL BODIES: The Members of any other professional bodies or persons having prescribed qualifications shall not be admitted into partnership as on date.</vt:lpstr>
      <vt:lpstr>PowerPoint Presentation</vt:lpstr>
      <vt:lpstr>VERIFICATION OF PARTNERS MDP Firm must submit the documentary evidence in case of partners who are not members of the Institute of Chartered Accountants of India Such documentary evidence needs to be attested by a Chartered Accountant in practice who is not related to the MDP Firm to check the following:</vt:lpstr>
      <vt:lpstr>FUNCTIONS OF MDP FIRM &amp; PARTNERS:</vt:lpstr>
      <vt:lpstr>STATUTORY AUDIT</vt:lpstr>
      <vt:lpstr>MDP FIRM – PROS </vt:lpstr>
      <vt:lpstr>MDP FIRM – PROS </vt:lpstr>
      <vt:lpstr>PowerPoint Presentation</vt:lpstr>
      <vt:lpstr>PowerPoint Presentation</vt:lpstr>
      <vt:lpstr>CAPACITY BUILDING THROUGH COPORATE FORM OF PRACTICE </vt:lpstr>
      <vt:lpstr>Legal Framework (ICAI – Corporate MCS Structure)</vt:lpstr>
      <vt:lpstr> Concept of Corporate Management Consultancy Company</vt:lpstr>
      <vt:lpstr>Services, Advantages &amp; Networking Linkage</vt:lpstr>
      <vt:lpstr>Services, Advantages &amp; Networking Linkage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RITIKA PANWAR</dc:creator>
  <cp:lastModifiedBy>Umesh Goyal</cp:lastModifiedBy>
  <cp:revision>30</cp:revision>
  <dcterms:created xsi:type="dcterms:W3CDTF">2026-04-17T09:09:03Z</dcterms:created>
  <dcterms:modified xsi:type="dcterms:W3CDTF">2026-04-21T10:41:40Z</dcterms:modified>
</cp:coreProperties>
</file>